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481" r:id="rId4"/>
    <p:sldId id="482" r:id="rId5"/>
    <p:sldId id="483" r:id="rId6"/>
    <p:sldId id="484" r:id="rId7"/>
    <p:sldId id="485" r:id="rId8"/>
    <p:sldId id="488" r:id="rId9"/>
    <p:sldId id="489" r:id="rId10"/>
    <p:sldId id="486" r:id="rId11"/>
    <p:sldId id="490" r:id="rId12"/>
    <p:sldId id="487" r:id="rId13"/>
    <p:sldId id="447" r:id="rId14"/>
    <p:sldId id="491" r:id="rId15"/>
    <p:sldId id="446" r:id="rId16"/>
  </p:sldIdLst>
  <p:sldSz cx="9144000" cy="5143500" type="screen16x9"/>
  <p:notesSz cx="6858000" cy="9144000"/>
  <p:defaultTextStyle>
    <a:lvl1pPr algn="ctr" defTabSz="366737">
      <a:defRPr sz="2250">
        <a:latin typeface="+mn-lt"/>
        <a:ea typeface="+mn-ea"/>
        <a:cs typeface="+mn-cs"/>
        <a:sym typeface="Helvetica Light"/>
      </a:defRPr>
    </a:lvl1pPr>
    <a:lvl2pPr indent="143505" algn="ctr" defTabSz="366737">
      <a:defRPr sz="2250">
        <a:latin typeface="+mn-lt"/>
        <a:ea typeface="+mn-ea"/>
        <a:cs typeface="+mn-cs"/>
        <a:sym typeface="Helvetica Light"/>
      </a:defRPr>
    </a:lvl2pPr>
    <a:lvl3pPr indent="287012" algn="ctr" defTabSz="366737">
      <a:defRPr sz="2250">
        <a:latin typeface="+mn-lt"/>
        <a:ea typeface="+mn-ea"/>
        <a:cs typeface="+mn-cs"/>
        <a:sym typeface="Helvetica Light"/>
      </a:defRPr>
    </a:lvl3pPr>
    <a:lvl4pPr indent="430517" algn="ctr" defTabSz="366737">
      <a:defRPr sz="2250">
        <a:latin typeface="+mn-lt"/>
        <a:ea typeface="+mn-ea"/>
        <a:cs typeface="+mn-cs"/>
        <a:sym typeface="Helvetica Light"/>
      </a:defRPr>
    </a:lvl4pPr>
    <a:lvl5pPr indent="574022" algn="ctr" defTabSz="366737">
      <a:defRPr sz="2250">
        <a:latin typeface="+mn-lt"/>
        <a:ea typeface="+mn-ea"/>
        <a:cs typeface="+mn-cs"/>
        <a:sym typeface="Helvetica Light"/>
      </a:defRPr>
    </a:lvl5pPr>
    <a:lvl6pPr indent="717528" algn="ctr" defTabSz="366737">
      <a:defRPr sz="2250">
        <a:latin typeface="+mn-lt"/>
        <a:ea typeface="+mn-ea"/>
        <a:cs typeface="+mn-cs"/>
        <a:sym typeface="Helvetica Light"/>
      </a:defRPr>
    </a:lvl6pPr>
    <a:lvl7pPr indent="861034" algn="ctr" defTabSz="366737">
      <a:defRPr sz="2250">
        <a:latin typeface="+mn-lt"/>
        <a:ea typeface="+mn-ea"/>
        <a:cs typeface="+mn-cs"/>
        <a:sym typeface="Helvetica Light"/>
      </a:defRPr>
    </a:lvl7pPr>
    <a:lvl8pPr indent="1004539" algn="ctr" defTabSz="366737">
      <a:defRPr sz="2250">
        <a:latin typeface="+mn-lt"/>
        <a:ea typeface="+mn-ea"/>
        <a:cs typeface="+mn-cs"/>
        <a:sym typeface="Helvetica Light"/>
      </a:defRPr>
    </a:lvl8pPr>
    <a:lvl9pPr indent="1148045" algn="ctr" defTabSz="366737">
      <a:defRPr sz="225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DED"/>
    <a:srgbClr val="194699"/>
    <a:srgbClr val="0E9647"/>
    <a:srgbClr val="FDE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949ADC-DFD7-CB41-A102-E392DF9F5C2A}" v="48" dt="2019-10-16T12:20:51.019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0"/>
    <p:restoredTop sz="90272"/>
  </p:normalViewPr>
  <p:slideViewPr>
    <p:cSldViewPr snapToGrid="0" snapToObjects="1">
      <p:cViewPr varScale="1">
        <p:scale>
          <a:sx n="130" d="100"/>
          <a:sy n="130" d="100"/>
        </p:scale>
        <p:origin x="200" y="46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Drohan" userId="bd111efc-3a90-4169-a791-cb26685365d4" providerId="ADAL" clId="{313C2A4C-D0B1-E743-9703-05FFF3F8A510}"/>
    <pc:docChg chg="undo custSel addSld delSld modSld sldOrd">
      <pc:chgData name="David Drohan" userId="bd111efc-3a90-4169-a791-cb26685365d4" providerId="ADAL" clId="{313C2A4C-D0B1-E743-9703-05FFF3F8A510}" dt="2019-10-03T09:14:59.737" v="796" actId="113"/>
      <pc:docMkLst>
        <pc:docMk/>
      </pc:docMkLst>
      <pc:sldChg chg="addSp delSp modSp">
        <pc:chgData name="David Drohan" userId="bd111efc-3a90-4169-a791-cb26685365d4" providerId="ADAL" clId="{313C2A4C-D0B1-E743-9703-05FFF3F8A510}" dt="2019-10-03T07:38:31.319" v="340" actId="1038"/>
        <pc:sldMkLst>
          <pc:docMk/>
          <pc:sldMk cId="0" sldId="257"/>
        </pc:sldMkLst>
        <pc:spChg chg="mod">
          <ac:chgData name="David Drohan" userId="bd111efc-3a90-4169-a791-cb26685365d4" providerId="ADAL" clId="{313C2A4C-D0B1-E743-9703-05FFF3F8A510}" dt="2019-10-02T20:48:59.905" v="24" actId="20577"/>
          <ac:spMkLst>
            <pc:docMk/>
            <pc:sldMk cId="0" sldId="257"/>
            <ac:spMk id="3" creationId="{00000000-0000-0000-0000-000000000000}"/>
          </ac:spMkLst>
        </pc:spChg>
        <pc:picChg chg="del">
          <ac:chgData name="David Drohan" userId="bd111efc-3a90-4169-a791-cb26685365d4" providerId="ADAL" clId="{313C2A4C-D0B1-E743-9703-05FFF3F8A510}" dt="2019-10-02T20:48:47.523" v="14" actId="478"/>
          <ac:picMkLst>
            <pc:docMk/>
            <pc:sldMk cId="0" sldId="257"/>
            <ac:picMk id="4" creationId="{21B76AEB-787D-F24A-98B4-BEA5DEA2B6E2}"/>
          </ac:picMkLst>
        </pc:picChg>
        <pc:picChg chg="add mod">
          <ac:chgData name="David Drohan" userId="bd111efc-3a90-4169-a791-cb26685365d4" providerId="ADAL" clId="{313C2A4C-D0B1-E743-9703-05FFF3F8A510}" dt="2019-10-03T07:38:31.319" v="340" actId="1038"/>
          <ac:picMkLst>
            <pc:docMk/>
            <pc:sldMk cId="0" sldId="257"/>
            <ac:picMk id="5" creationId="{BA0622CA-81A3-1349-B72B-D0C0F7876820}"/>
          </ac:picMkLst>
        </pc:picChg>
      </pc:sldChg>
      <pc:sldChg chg="modSp">
        <pc:chgData name="David Drohan" userId="bd111efc-3a90-4169-a791-cb26685365d4" providerId="ADAL" clId="{313C2A4C-D0B1-E743-9703-05FFF3F8A510}" dt="2019-10-03T07:28:32.885" v="170" actId="20577"/>
        <pc:sldMkLst>
          <pc:docMk/>
          <pc:sldMk cId="986567806" sldId="447"/>
        </pc:sldMkLst>
        <pc:spChg chg="mod">
          <ac:chgData name="David Drohan" userId="bd111efc-3a90-4169-a791-cb26685365d4" providerId="ADAL" clId="{313C2A4C-D0B1-E743-9703-05FFF3F8A510}" dt="2019-10-03T07:28:32.885" v="170" actId="20577"/>
          <ac:spMkLst>
            <pc:docMk/>
            <pc:sldMk cId="986567806" sldId="447"/>
            <ac:spMk id="161" creationId="{00000000-0000-0000-0000-000000000000}"/>
          </ac:spMkLst>
        </pc:spChg>
      </pc:sldChg>
    </pc:docChg>
  </pc:docChgLst>
  <pc:docChgLst>
    <pc:chgData name="David Drohan" userId="bd111efc-3a90-4169-a791-cb26685365d4" providerId="ADAL" clId="{7A2107A6-E127-AF4A-B5D1-21B25411D13C}"/>
    <pc:docChg chg="undo custSel addSld delSld modSld">
      <pc:chgData name="David Drohan" userId="bd111efc-3a90-4169-a791-cb26685365d4" providerId="ADAL" clId="{7A2107A6-E127-AF4A-B5D1-21B25411D13C}" dt="2019-10-04T14:49:52.136" v="655" actId="14100"/>
      <pc:docMkLst>
        <pc:docMk/>
      </pc:docMkLst>
      <pc:sldChg chg="modSp">
        <pc:chgData name="David Drohan" userId="bd111efc-3a90-4169-a791-cb26685365d4" providerId="ADAL" clId="{7A2107A6-E127-AF4A-B5D1-21B25411D13C}" dt="2019-10-04T10:38:06.123" v="21" actId="20577"/>
        <pc:sldMkLst>
          <pc:docMk/>
          <pc:sldMk cId="0" sldId="257"/>
        </pc:sldMkLst>
        <pc:spChg chg="mod">
          <ac:chgData name="David Drohan" userId="bd111efc-3a90-4169-a791-cb26685365d4" providerId="ADAL" clId="{7A2107A6-E127-AF4A-B5D1-21B25411D13C}" dt="2019-10-04T10:38:06.123" v="21" actId="20577"/>
          <ac:spMkLst>
            <pc:docMk/>
            <pc:sldMk cId="0" sldId="257"/>
            <ac:spMk id="3" creationId="{00000000-0000-0000-0000-000000000000}"/>
          </ac:spMkLst>
        </pc:spChg>
        <pc:picChg chg="mod">
          <ac:chgData name="David Drohan" userId="bd111efc-3a90-4169-a791-cb26685365d4" providerId="ADAL" clId="{7A2107A6-E127-AF4A-B5D1-21B25411D13C}" dt="2019-10-04T10:37:10.884" v="0" actId="14826"/>
          <ac:picMkLst>
            <pc:docMk/>
            <pc:sldMk cId="0" sldId="257"/>
            <ac:picMk id="5" creationId="{BA0622CA-81A3-1349-B72B-D0C0F7876820}"/>
          </ac:picMkLst>
        </pc:picChg>
      </pc:sldChg>
    </pc:docChg>
  </pc:docChgLst>
  <pc:docChgLst>
    <pc:chgData name="David Drohan" userId="bd111efc-3a90-4169-a791-cb26685365d4" providerId="ADAL" clId="{9097D2AD-534B-C042-9885-DFEC329EF8A8}"/>
    <pc:docChg chg="undo custSel addSld delSld modSld">
      <pc:chgData name="David Drohan" userId="bd111efc-3a90-4169-a791-cb26685365d4" providerId="ADAL" clId="{9097D2AD-534B-C042-9885-DFEC329EF8A8}" dt="2019-09-26T15:38:15.154" v="970" actId="478"/>
      <pc:docMkLst>
        <pc:docMk/>
      </pc:docMkLst>
      <pc:sldChg chg="addSp delSp modSp">
        <pc:chgData name="David Drohan" userId="bd111efc-3a90-4169-a791-cb26685365d4" providerId="ADAL" clId="{9097D2AD-534B-C042-9885-DFEC329EF8A8}" dt="2019-09-26T15:38:15.154" v="970" actId="478"/>
        <pc:sldMkLst>
          <pc:docMk/>
          <pc:sldMk cId="0" sldId="257"/>
        </pc:sldMkLst>
        <pc:spChg chg="mod">
          <ac:chgData name="David Drohan" userId="bd111efc-3a90-4169-a791-cb26685365d4" providerId="ADAL" clId="{9097D2AD-534B-C042-9885-DFEC329EF8A8}" dt="2019-09-24T11:53:46.057" v="22" actId="20577"/>
          <ac:spMkLst>
            <pc:docMk/>
            <pc:sldMk cId="0" sldId="257"/>
            <ac:spMk id="3" creationId="{00000000-0000-0000-0000-000000000000}"/>
          </ac:spMkLst>
        </pc:spChg>
        <pc:spChg chg="del">
          <ac:chgData name="David Drohan" userId="bd111efc-3a90-4169-a791-cb26685365d4" providerId="ADAL" clId="{9097D2AD-534B-C042-9885-DFEC329EF8A8}" dt="2019-09-26T15:38:15.154" v="970" actId="478"/>
          <ac:spMkLst>
            <pc:docMk/>
            <pc:sldMk cId="0" sldId="257"/>
            <ac:spMk id="79" creationId="{00000000-0000-0000-0000-000000000000}"/>
          </ac:spMkLst>
        </pc:spChg>
        <pc:picChg chg="add mod">
          <ac:chgData name="David Drohan" userId="bd111efc-3a90-4169-a791-cb26685365d4" providerId="ADAL" clId="{9097D2AD-534B-C042-9885-DFEC329EF8A8}" dt="2019-09-26T08:41:06.958" v="779" actId="1076"/>
          <ac:picMkLst>
            <pc:docMk/>
            <pc:sldMk cId="0" sldId="257"/>
            <ac:picMk id="4" creationId="{21B76AEB-787D-F24A-98B4-BEA5DEA2B6E2}"/>
          </ac:picMkLst>
        </pc:picChg>
        <pc:picChg chg="del mod">
          <ac:chgData name="David Drohan" userId="bd111efc-3a90-4169-a791-cb26685365d4" providerId="ADAL" clId="{9097D2AD-534B-C042-9885-DFEC329EF8A8}" dt="2019-09-26T08:39:29.875" v="774" actId="478"/>
          <ac:picMkLst>
            <pc:docMk/>
            <pc:sldMk cId="0" sldId="257"/>
            <ac:picMk id="7" creationId="{AC194F60-9F6A-5648-A7B1-3EC7B8CAF86F}"/>
          </ac:picMkLst>
        </pc:picChg>
      </pc:sldChg>
      <pc:sldChg chg="modSp">
        <pc:chgData name="David Drohan" userId="bd111efc-3a90-4169-a791-cb26685365d4" providerId="ADAL" clId="{9097D2AD-534B-C042-9885-DFEC329EF8A8}" dt="2019-09-24T12:40:14.855" v="131" actId="20577"/>
        <pc:sldMkLst>
          <pc:docMk/>
          <pc:sldMk cId="986567806" sldId="447"/>
        </pc:sldMkLst>
        <pc:spChg chg="mod">
          <ac:chgData name="David Drohan" userId="bd111efc-3a90-4169-a791-cb26685365d4" providerId="ADAL" clId="{9097D2AD-534B-C042-9885-DFEC329EF8A8}" dt="2019-09-24T12:40:14.855" v="131" actId="20577"/>
          <ac:spMkLst>
            <pc:docMk/>
            <pc:sldMk cId="986567806" sldId="447"/>
            <ac:spMk id="161" creationId="{00000000-0000-0000-0000-000000000000}"/>
          </ac:spMkLst>
        </pc:spChg>
      </pc:sldChg>
    </pc:docChg>
  </pc:docChgLst>
  <pc:docChgLst>
    <pc:chgData name="David Drohan" userId="bd111efc-3a90-4169-a791-cb26685365d4" providerId="ADAL" clId="{1EE114CF-2146-564A-8099-FA24B5B11B15}"/>
    <pc:docChg chg="undo custSel addSld delSld modSld modMainMaster">
      <pc:chgData name="David Drohan" userId="bd111efc-3a90-4169-a791-cb26685365d4" providerId="ADAL" clId="{1EE114CF-2146-564A-8099-FA24B5B11B15}" dt="2019-10-07T20:51:13.652" v="1446" actId="2696"/>
      <pc:docMkLst>
        <pc:docMk/>
      </pc:docMkLst>
      <pc:sldChg chg="addSp delSp modSp">
        <pc:chgData name="David Drohan" userId="bd111efc-3a90-4169-a791-cb26685365d4" providerId="ADAL" clId="{1EE114CF-2146-564A-8099-FA24B5B11B15}" dt="2019-10-07T09:17:55.863" v="404" actId="113"/>
        <pc:sldMkLst>
          <pc:docMk/>
          <pc:sldMk cId="0" sldId="257"/>
        </pc:sldMkLst>
        <pc:spChg chg="mod">
          <ac:chgData name="David Drohan" userId="bd111efc-3a90-4169-a791-cb26685365d4" providerId="ADAL" clId="{1EE114CF-2146-564A-8099-FA24B5B11B15}" dt="2019-10-07T09:17:55.863" v="404" actId="113"/>
          <ac:spMkLst>
            <pc:docMk/>
            <pc:sldMk cId="0" sldId="257"/>
            <ac:spMk id="3" creationId="{00000000-0000-0000-0000-000000000000}"/>
          </ac:spMkLst>
        </pc:spChg>
        <pc:picChg chg="add mod">
          <ac:chgData name="David Drohan" userId="bd111efc-3a90-4169-a791-cb26685365d4" providerId="ADAL" clId="{1EE114CF-2146-564A-8099-FA24B5B11B15}" dt="2019-10-04T21:46:29.682" v="45" actId="1038"/>
          <ac:picMkLst>
            <pc:docMk/>
            <pc:sldMk cId="0" sldId="257"/>
            <ac:picMk id="4" creationId="{B0B119F1-400C-C24D-9475-15B703E0592B}"/>
          </ac:picMkLst>
        </pc:picChg>
        <pc:picChg chg="del">
          <ac:chgData name="David Drohan" userId="bd111efc-3a90-4169-a791-cb26685365d4" providerId="ADAL" clId="{1EE114CF-2146-564A-8099-FA24B5B11B15}" dt="2019-10-04T21:35:49.499" v="25" actId="478"/>
          <ac:picMkLst>
            <pc:docMk/>
            <pc:sldMk cId="0" sldId="257"/>
            <ac:picMk id="5" creationId="{BA0622CA-81A3-1349-B72B-D0C0F7876820}"/>
          </ac:picMkLst>
        </pc:picChg>
      </pc:sldChg>
      <pc:sldChg chg="modSp">
        <pc:chgData name="David Drohan" userId="bd111efc-3a90-4169-a791-cb26685365d4" providerId="ADAL" clId="{1EE114CF-2146-564A-8099-FA24B5B11B15}" dt="2019-10-06T06:46:41.625" v="67" actId="20577"/>
        <pc:sldMkLst>
          <pc:docMk/>
          <pc:sldMk cId="986567806" sldId="447"/>
        </pc:sldMkLst>
        <pc:spChg chg="mod">
          <ac:chgData name="David Drohan" userId="bd111efc-3a90-4169-a791-cb26685365d4" providerId="ADAL" clId="{1EE114CF-2146-564A-8099-FA24B5B11B15}" dt="2019-10-06T06:46:41.625" v="67" actId="20577"/>
          <ac:spMkLst>
            <pc:docMk/>
            <pc:sldMk cId="986567806" sldId="447"/>
            <ac:spMk id="161" creationId="{00000000-0000-0000-0000-000000000000}"/>
          </ac:spMkLst>
        </pc:spChg>
      </pc:sldChg>
      <pc:sldChg chg="modSp add">
        <pc:chgData name="David Drohan" userId="bd111efc-3a90-4169-a791-cb26685365d4" providerId="ADAL" clId="{1EE114CF-2146-564A-8099-FA24B5B11B15}" dt="2019-10-07T09:17:39.860" v="400" actId="113"/>
        <pc:sldMkLst>
          <pc:docMk/>
          <pc:sldMk cId="2336609806" sldId="481"/>
        </pc:sldMkLst>
        <pc:spChg chg="mod">
          <ac:chgData name="David Drohan" userId="bd111efc-3a90-4169-a791-cb26685365d4" providerId="ADAL" clId="{1EE114CF-2146-564A-8099-FA24B5B11B15}" dt="2019-10-07T09:17:39.860" v="400" actId="113"/>
          <ac:spMkLst>
            <pc:docMk/>
            <pc:sldMk cId="2336609806" sldId="481"/>
            <ac:spMk id="2" creationId="{50CEA220-9F7D-1742-AE1E-E2730203F1E5}"/>
          </ac:spMkLst>
        </pc:spChg>
        <pc:spChg chg="mod">
          <ac:chgData name="David Drohan" userId="bd111efc-3a90-4169-a791-cb26685365d4" providerId="ADAL" clId="{1EE114CF-2146-564A-8099-FA24B5B11B15}" dt="2019-10-06T07:01:21.411" v="185" actId="20577"/>
          <ac:spMkLst>
            <pc:docMk/>
            <pc:sldMk cId="2336609806" sldId="481"/>
            <ac:spMk id="3" creationId="{042D61C1-83C6-8244-A992-975F69AAB22D}"/>
          </ac:spMkLst>
        </pc:spChg>
      </pc:sldChg>
      <pc:sldMasterChg chg="addSp delSp modSp modSldLayout">
        <pc:chgData name="David Drohan" userId="bd111efc-3a90-4169-a791-cb26685365d4" providerId="ADAL" clId="{1EE114CF-2146-564A-8099-FA24B5B11B15}" dt="2019-10-07T09:18:53.016" v="406" actId="113"/>
        <pc:sldMasterMkLst>
          <pc:docMk/>
          <pc:sldMasterMk cId="0" sldId="2147483648"/>
        </pc:sldMasterMkLst>
        <pc:picChg chg="add mod">
          <ac:chgData name="David Drohan" userId="bd111efc-3a90-4169-a791-cb26685365d4" providerId="ADAL" clId="{1EE114CF-2146-564A-8099-FA24B5B11B15}" dt="2019-10-04T21:49:00.928" v="56" actId="14100"/>
          <ac:picMkLst>
            <pc:docMk/>
            <pc:sldMasterMk cId="0" sldId="2147483648"/>
            <ac:picMk id="11" creationId="{D65A98AA-8117-B944-BDA4-3E7491F84EE0}"/>
          </ac:picMkLst>
        </pc:picChg>
        <pc:picChg chg="del">
          <ac:chgData name="David Drohan" userId="bd111efc-3a90-4169-a791-cb26685365d4" providerId="ADAL" clId="{1EE114CF-2146-564A-8099-FA24B5B11B15}" dt="2019-10-04T21:47:39.577" v="47" actId="478"/>
          <ac:picMkLst>
            <pc:docMk/>
            <pc:sldMasterMk cId="0" sldId="2147483648"/>
            <ac:picMk id="12" creationId="{243B9B00-B977-E94D-8CAA-76ABE98D04EE}"/>
          </ac:picMkLst>
        </pc:picChg>
        <pc:sldLayoutChg chg="modSp">
          <pc:chgData name="David Drohan" userId="bd111efc-3a90-4169-a791-cb26685365d4" providerId="ADAL" clId="{1EE114CF-2146-564A-8099-FA24B5B11B15}" dt="2019-10-07T09:18:53.016" v="406" actId="113"/>
          <pc:sldLayoutMkLst>
            <pc:docMk/>
            <pc:sldMasterMk cId="0" sldId="2147483648"/>
            <pc:sldLayoutMk cId="0" sldId="2147483663"/>
          </pc:sldLayoutMkLst>
          <pc:spChg chg="mod">
            <ac:chgData name="David Drohan" userId="bd111efc-3a90-4169-a791-cb26685365d4" providerId="ADAL" clId="{1EE114CF-2146-564A-8099-FA24B5B11B15}" dt="2019-10-07T09:18:53.016" v="406" actId="113"/>
            <ac:spMkLst>
              <pc:docMk/>
              <pc:sldMasterMk cId="0" sldId="2147483648"/>
              <pc:sldLayoutMk cId="0" sldId="2147483663"/>
              <ac:spMk id="48" creationId="{00000000-0000-0000-0000-000000000000}"/>
            </ac:spMkLst>
          </pc:spChg>
        </pc:sldLayoutChg>
      </pc:sldMasterChg>
    </pc:docChg>
  </pc:docChgLst>
  <pc:docChgLst>
    <pc:chgData name="David Drohan" userId="bd111efc-3a90-4169-a791-cb26685365d4" providerId="ADAL" clId="{40949ADC-DFD7-CB41-A102-E392DF9F5C2A}"/>
    <pc:docChg chg="undo custSel addSld delSld modSld">
      <pc:chgData name="David Drohan" userId="bd111efc-3a90-4169-a791-cb26685365d4" providerId="ADAL" clId="{40949ADC-DFD7-CB41-A102-E392DF9F5C2A}" dt="2019-10-16T12:21:01.316" v="556" actId="14100"/>
      <pc:docMkLst>
        <pc:docMk/>
      </pc:docMkLst>
      <pc:sldChg chg="addSp delSp modSp">
        <pc:chgData name="David Drohan" userId="bd111efc-3a90-4169-a791-cb26685365d4" providerId="ADAL" clId="{40949ADC-DFD7-CB41-A102-E392DF9F5C2A}" dt="2019-10-16T11:37:25.934" v="117" actId="20577"/>
        <pc:sldMkLst>
          <pc:docMk/>
          <pc:sldMk cId="0" sldId="257"/>
        </pc:sldMkLst>
        <pc:spChg chg="mod">
          <ac:chgData name="David Drohan" userId="bd111efc-3a90-4169-a791-cb26685365d4" providerId="ADAL" clId="{40949ADC-DFD7-CB41-A102-E392DF9F5C2A}" dt="2019-10-16T11:37:25.934" v="117" actId="20577"/>
          <ac:spMkLst>
            <pc:docMk/>
            <pc:sldMk cId="0" sldId="257"/>
            <ac:spMk id="3" creationId="{00000000-0000-0000-0000-000000000000}"/>
          </ac:spMkLst>
        </pc:spChg>
        <pc:picChg chg="del">
          <ac:chgData name="David Drohan" userId="bd111efc-3a90-4169-a791-cb26685365d4" providerId="ADAL" clId="{40949ADC-DFD7-CB41-A102-E392DF9F5C2A}" dt="2019-10-16T11:16:45.435" v="49" actId="478"/>
          <ac:picMkLst>
            <pc:docMk/>
            <pc:sldMk cId="0" sldId="257"/>
            <ac:picMk id="4" creationId="{B0B119F1-400C-C24D-9475-15B703E0592B}"/>
          </ac:picMkLst>
        </pc:picChg>
        <pc:picChg chg="add mod">
          <ac:chgData name="David Drohan" userId="bd111efc-3a90-4169-a791-cb26685365d4" providerId="ADAL" clId="{40949ADC-DFD7-CB41-A102-E392DF9F5C2A}" dt="2019-10-16T11:17:27.071" v="54" actId="1076"/>
          <ac:picMkLst>
            <pc:docMk/>
            <pc:sldMk cId="0" sldId="257"/>
            <ac:picMk id="5" creationId="{A19B26EA-9B09-2149-B0D5-B076E98A958A}"/>
          </ac:picMkLst>
        </pc:picChg>
      </pc:sldChg>
      <pc:sldChg chg="del">
        <pc:chgData name="David Drohan" userId="bd111efc-3a90-4169-a791-cb26685365d4" providerId="ADAL" clId="{40949ADC-DFD7-CB41-A102-E392DF9F5C2A}" dt="2019-10-16T11:37:55.612" v="127" actId="2696"/>
        <pc:sldMkLst>
          <pc:docMk/>
          <pc:sldMk cId="826286350" sldId="389"/>
        </pc:sldMkLst>
      </pc:sldChg>
      <pc:sldChg chg="del">
        <pc:chgData name="David Drohan" userId="bd111efc-3a90-4169-a791-cb26685365d4" providerId="ADAL" clId="{40949ADC-DFD7-CB41-A102-E392DF9F5C2A}" dt="2019-10-16T11:37:55.882" v="128" actId="2696"/>
        <pc:sldMkLst>
          <pc:docMk/>
          <pc:sldMk cId="640515738" sldId="390"/>
        </pc:sldMkLst>
      </pc:sldChg>
      <pc:sldChg chg="del">
        <pc:chgData name="David Drohan" userId="bd111efc-3a90-4169-a791-cb26685365d4" providerId="ADAL" clId="{40949ADC-DFD7-CB41-A102-E392DF9F5C2A}" dt="2019-10-16T11:37:56.452" v="130" actId="2696"/>
        <pc:sldMkLst>
          <pc:docMk/>
          <pc:sldMk cId="2349777131" sldId="391"/>
        </pc:sldMkLst>
      </pc:sldChg>
      <pc:sldChg chg="del">
        <pc:chgData name="David Drohan" userId="bd111efc-3a90-4169-a791-cb26685365d4" providerId="ADAL" clId="{40949ADC-DFD7-CB41-A102-E392DF9F5C2A}" dt="2019-10-16T11:37:56.679" v="131" actId="2696"/>
        <pc:sldMkLst>
          <pc:docMk/>
          <pc:sldMk cId="309744616" sldId="392"/>
        </pc:sldMkLst>
      </pc:sldChg>
      <pc:sldChg chg="del">
        <pc:chgData name="David Drohan" userId="bd111efc-3a90-4169-a791-cb26685365d4" providerId="ADAL" clId="{40949ADC-DFD7-CB41-A102-E392DF9F5C2A}" dt="2019-10-16T11:37:54.227" v="122" actId="2696"/>
        <pc:sldMkLst>
          <pc:docMk/>
          <pc:sldMk cId="4243493458" sldId="394"/>
        </pc:sldMkLst>
      </pc:sldChg>
      <pc:sldChg chg="del">
        <pc:chgData name="David Drohan" userId="bd111efc-3a90-4169-a791-cb26685365d4" providerId="ADAL" clId="{40949ADC-DFD7-CB41-A102-E392DF9F5C2A}" dt="2019-10-16T11:37:54.620" v="123" actId="2696"/>
        <pc:sldMkLst>
          <pc:docMk/>
          <pc:sldMk cId="2849561427" sldId="395"/>
        </pc:sldMkLst>
      </pc:sldChg>
      <pc:sldChg chg="del">
        <pc:chgData name="David Drohan" userId="bd111efc-3a90-4169-a791-cb26685365d4" providerId="ADAL" clId="{40949ADC-DFD7-CB41-A102-E392DF9F5C2A}" dt="2019-10-16T11:37:54.848" v="124" actId="2696"/>
        <pc:sldMkLst>
          <pc:docMk/>
          <pc:sldMk cId="3209987388" sldId="396"/>
        </pc:sldMkLst>
      </pc:sldChg>
      <pc:sldChg chg="del">
        <pc:chgData name="David Drohan" userId="bd111efc-3a90-4169-a791-cb26685365d4" providerId="ADAL" clId="{40949ADC-DFD7-CB41-A102-E392DF9F5C2A}" dt="2019-10-16T11:37:58.076" v="134" actId="2696"/>
        <pc:sldMkLst>
          <pc:docMk/>
          <pc:sldMk cId="1131184565" sldId="416"/>
        </pc:sldMkLst>
      </pc:sldChg>
      <pc:sldChg chg="del">
        <pc:chgData name="David Drohan" userId="bd111efc-3a90-4169-a791-cb26685365d4" providerId="ADAL" clId="{40949ADC-DFD7-CB41-A102-E392DF9F5C2A}" dt="2019-10-16T11:35:04.150" v="55" actId="2696"/>
        <pc:sldMkLst>
          <pc:docMk/>
          <pc:sldMk cId="205058614" sldId="445"/>
        </pc:sldMkLst>
      </pc:sldChg>
      <pc:sldChg chg="modSp">
        <pc:chgData name="David Drohan" userId="bd111efc-3a90-4169-a791-cb26685365d4" providerId="ADAL" clId="{40949ADC-DFD7-CB41-A102-E392DF9F5C2A}" dt="2019-10-16T11:39:40.771" v="190" actId="1076"/>
        <pc:sldMkLst>
          <pc:docMk/>
          <pc:sldMk cId="986567806" sldId="447"/>
        </pc:sldMkLst>
        <pc:spChg chg="mod">
          <ac:chgData name="David Drohan" userId="bd111efc-3a90-4169-a791-cb26685365d4" providerId="ADAL" clId="{40949ADC-DFD7-CB41-A102-E392DF9F5C2A}" dt="2019-10-16T11:39:40.771" v="190" actId="1076"/>
          <ac:spMkLst>
            <pc:docMk/>
            <pc:sldMk cId="986567806" sldId="447"/>
            <ac:spMk id="161" creationId="{00000000-0000-0000-0000-000000000000}"/>
          </ac:spMkLst>
        </pc:spChg>
      </pc:sldChg>
      <pc:sldChg chg="modSp">
        <pc:chgData name="David Drohan" userId="bd111efc-3a90-4169-a791-cb26685365d4" providerId="ADAL" clId="{40949ADC-DFD7-CB41-A102-E392DF9F5C2A}" dt="2019-10-16T11:48:48.055" v="330" actId="113"/>
        <pc:sldMkLst>
          <pc:docMk/>
          <pc:sldMk cId="2336609806" sldId="481"/>
        </pc:sldMkLst>
        <pc:spChg chg="mod">
          <ac:chgData name="David Drohan" userId="bd111efc-3a90-4169-a791-cb26685365d4" providerId="ADAL" clId="{40949ADC-DFD7-CB41-A102-E392DF9F5C2A}" dt="2019-10-16T11:35:34.862" v="71" actId="20577"/>
          <ac:spMkLst>
            <pc:docMk/>
            <pc:sldMk cId="2336609806" sldId="481"/>
            <ac:spMk id="2" creationId="{50CEA220-9F7D-1742-AE1E-E2730203F1E5}"/>
          </ac:spMkLst>
        </pc:spChg>
        <pc:spChg chg="mod">
          <ac:chgData name="David Drohan" userId="bd111efc-3a90-4169-a791-cb26685365d4" providerId="ADAL" clId="{40949ADC-DFD7-CB41-A102-E392DF9F5C2A}" dt="2019-10-16T11:48:48.055" v="330" actId="113"/>
          <ac:spMkLst>
            <pc:docMk/>
            <pc:sldMk cId="2336609806" sldId="481"/>
            <ac:spMk id="3" creationId="{042D61C1-83C6-8244-A992-975F69AAB22D}"/>
          </ac:spMkLst>
        </pc:spChg>
      </pc:sldChg>
      <pc:sldChg chg="del">
        <pc:chgData name="David Drohan" userId="bd111efc-3a90-4169-a791-cb26685365d4" providerId="ADAL" clId="{40949ADC-DFD7-CB41-A102-E392DF9F5C2A}" dt="2019-10-16T11:37:52.244" v="118" actId="2696"/>
        <pc:sldMkLst>
          <pc:docMk/>
          <pc:sldMk cId="1007951807" sldId="482"/>
        </pc:sldMkLst>
      </pc:sldChg>
      <pc:sldChg chg="modSp add">
        <pc:chgData name="David Drohan" userId="bd111efc-3a90-4169-a791-cb26685365d4" providerId="ADAL" clId="{40949ADC-DFD7-CB41-A102-E392DF9F5C2A}" dt="2019-10-16T11:45:25.097" v="309" actId="113"/>
        <pc:sldMkLst>
          <pc:docMk/>
          <pc:sldMk cId="2513322382" sldId="482"/>
        </pc:sldMkLst>
        <pc:spChg chg="mod">
          <ac:chgData name="David Drohan" userId="bd111efc-3a90-4169-a791-cb26685365d4" providerId="ADAL" clId="{40949ADC-DFD7-CB41-A102-E392DF9F5C2A}" dt="2019-10-16T11:40:58.625" v="205" actId="313"/>
          <ac:spMkLst>
            <pc:docMk/>
            <pc:sldMk cId="2513322382" sldId="482"/>
            <ac:spMk id="2" creationId="{50CEA220-9F7D-1742-AE1E-E2730203F1E5}"/>
          </ac:spMkLst>
        </pc:spChg>
        <pc:spChg chg="mod">
          <ac:chgData name="David Drohan" userId="bd111efc-3a90-4169-a791-cb26685365d4" providerId="ADAL" clId="{40949ADC-DFD7-CB41-A102-E392DF9F5C2A}" dt="2019-10-16T11:45:25.097" v="309" actId="113"/>
          <ac:spMkLst>
            <pc:docMk/>
            <pc:sldMk cId="2513322382" sldId="482"/>
            <ac:spMk id="3" creationId="{042D61C1-83C6-8244-A992-975F69AAB22D}"/>
          </ac:spMkLst>
        </pc:spChg>
      </pc:sldChg>
      <pc:sldChg chg="del">
        <pc:chgData name="David Drohan" userId="bd111efc-3a90-4169-a791-cb26685365d4" providerId="ADAL" clId="{40949ADC-DFD7-CB41-A102-E392DF9F5C2A}" dt="2019-10-16T11:37:52.796" v="119" actId="2696"/>
        <pc:sldMkLst>
          <pc:docMk/>
          <pc:sldMk cId="3437205168" sldId="483"/>
        </pc:sldMkLst>
      </pc:sldChg>
      <pc:sldChg chg="addSp delSp modSp add">
        <pc:chgData name="David Drohan" userId="bd111efc-3a90-4169-a791-cb26685365d4" providerId="ADAL" clId="{40949ADC-DFD7-CB41-A102-E392DF9F5C2A}" dt="2019-10-16T12:16:01.285" v="499" actId="1076"/>
        <pc:sldMkLst>
          <pc:docMk/>
          <pc:sldMk cId="3560542434" sldId="483"/>
        </pc:sldMkLst>
        <pc:spChg chg="mod">
          <ac:chgData name="David Drohan" userId="bd111efc-3a90-4169-a791-cb26685365d4" providerId="ADAL" clId="{40949ADC-DFD7-CB41-A102-E392DF9F5C2A}" dt="2019-10-16T11:46:29.013" v="312" actId="20577"/>
          <ac:spMkLst>
            <pc:docMk/>
            <pc:sldMk cId="3560542434" sldId="483"/>
            <ac:spMk id="2" creationId="{50CEA220-9F7D-1742-AE1E-E2730203F1E5}"/>
          </ac:spMkLst>
        </pc:spChg>
        <pc:spChg chg="del">
          <ac:chgData name="David Drohan" userId="bd111efc-3a90-4169-a791-cb26685365d4" providerId="ADAL" clId="{40949ADC-DFD7-CB41-A102-E392DF9F5C2A}" dt="2019-10-16T11:46:37.855" v="313" actId="478"/>
          <ac:spMkLst>
            <pc:docMk/>
            <pc:sldMk cId="3560542434" sldId="483"/>
            <ac:spMk id="3" creationId="{042D61C1-83C6-8244-A992-975F69AAB22D}"/>
          </ac:spMkLst>
        </pc:spChg>
        <pc:spChg chg="add del mod">
          <ac:chgData name="David Drohan" userId="bd111efc-3a90-4169-a791-cb26685365d4" providerId="ADAL" clId="{40949ADC-DFD7-CB41-A102-E392DF9F5C2A}" dt="2019-10-16T11:46:39.655" v="314" actId="478"/>
          <ac:spMkLst>
            <pc:docMk/>
            <pc:sldMk cId="3560542434" sldId="483"/>
            <ac:spMk id="7" creationId="{0DA2F252-2EA7-1A48-A971-7909E5217C96}"/>
          </ac:spMkLst>
        </pc:spChg>
        <pc:picChg chg="add mod">
          <ac:chgData name="David Drohan" userId="bd111efc-3a90-4169-a791-cb26685365d4" providerId="ADAL" clId="{40949ADC-DFD7-CB41-A102-E392DF9F5C2A}" dt="2019-10-16T11:51:45.786" v="359" actId="1038"/>
          <ac:picMkLst>
            <pc:docMk/>
            <pc:sldMk cId="3560542434" sldId="483"/>
            <ac:picMk id="9" creationId="{F3C6EFC6-3C82-E54F-941F-1B7704C875EB}"/>
          </ac:picMkLst>
        </pc:picChg>
        <pc:cxnChg chg="add mod">
          <ac:chgData name="David Drohan" userId="bd111efc-3a90-4169-a791-cb26685365d4" providerId="ADAL" clId="{40949ADC-DFD7-CB41-A102-E392DF9F5C2A}" dt="2019-10-16T12:16:01.285" v="499" actId="1076"/>
          <ac:cxnSpMkLst>
            <pc:docMk/>
            <pc:sldMk cId="3560542434" sldId="483"/>
            <ac:cxnSpMk id="10" creationId="{E9D4BCD5-7307-5D47-A8B5-2F4FC411DF6E}"/>
          </ac:cxnSpMkLst>
        </pc:cxnChg>
      </pc:sldChg>
      <pc:sldChg chg="addSp delSp modSp add">
        <pc:chgData name="David Drohan" userId="bd111efc-3a90-4169-a791-cb26685365d4" providerId="ADAL" clId="{40949ADC-DFD7-CB41-A102-E392DF9F5C2A}" dt="2019-10-16T12:19:37.917" v="546" actId="1076"/>
        <pc:sldMkLst>
          <pc:docMk/>
          <pc:sldMk cId="2520668192" sldId="484"/>
        </pc:sldMkLst>
        <pc:spChg chg="mod">
          <ac:chgData name="David Drohan" userId="bd111efc-3a90-4169-a791-cb26685365d4" providerId="ADAL" clId="{40949ADC-DFD7-CB41-A102-E392DF9F5C2A}" dt="2019-10-16T11:50:05.068" v="340" actId="20577"/>
          <ac:spMkLst>
            <pc:docMk/>
            <pc:sldMk cId="2520668192" sldId="484"/>
            <ac:spMk id="2" creationId="{50CEA220-9F7D-1742-AE1E-E2730203F1E5}"/>
          </ac:spMkLst>
        </pc:spChg>
        <pc:picChg chg="add mod">
          <ac:chgData name="David Drohan" userId="bd111efc-3a90-4169-a791-cb26685365d4" providerId="ADAL" clId="{40949ADC-DFD7-CB41-A102-E392DF9F5C2A}" dt="2019-10-16T11:54:14.790" v="374" actId="1038"/>
          <ac:picMkLst>
            <pc:docMk/>
            <pc:sldMk cId="2520668192" sldId="484"/>
            <ac:picMk id="6" creationId="{4D3A74D0-FDB4-BE42-8B14-384699734F71}"/>
          </ac:picMkLst>
        </pc:picChg>
        <pc:picChg chg="del">
          <ac:chgData name="David Drohan" userId="bd111efc-3a90-4169-a791-cb26685365d4" providerId="ADAL" clId="{40949ADC-DFD7-CB41-A102-E392DF9F5C2A}" dt="2019-10-16T11:49:34.544" v="335" actId="478"/>
          <ac:picMkLst>
            <pc:docMk/>
            <pc:sldMk cId="2520668192" sldId="484"/>
            <ac:picMk id="9" creationId="{F3C6EFC6-3C82-E54F-941F-1B7704C875EB}"/>
          </ac:picMkLst>
        </pc:picChg>
        <pc:cxnChg chg="add mod">
          <ac:chgData name="David Drohan" userId="bd111efc-3a90-4169-a791-cb26685365d4" providerId="ADAL" clId="{40949ADC-DFD7-CB41-A102-E392DF9F5C2A}" dt="2019-10-16T12:19:37.917" v="546" actId="1076"/>
          <ac:cxnSpMkLst>
            <pc:docMk/>
            <pc:sldMk cId="2520668192" sldId="484"/>
            <ac:cxnSpMk id="8" creationId="{65A77BA9-990E-9149-B7EC-8B6016986BFF}"/>
          </ac:cxnSpMkLst>
        </pc:cxnChg>
      </pc:sldChg>
      <pc:sldChg chg="del">
        <pc:chgData name="David Drohan" userId="bd111efc-3a90-4169-a791-cb26685365d4" providerId="ADAL" clId="{40949ADC-DFD7-CB41-A102-E392DF9F5C2A}" dt="2019-10-16T11:37:53.746" v="121" actId="2696"/>
        <pc:sldMkLst>
          <pc:docMk/>
          <pc:sldMk cId="3720738059" sldId="484"/>
        </pc:sldMkLst>
      </pc:sldChg>
      <pc:sldChg chg="del">
        <pc:chgData name="David Drohan" userId="bd111efc-3a90-4169-a791-cb26685365d4" providerId="ADAL" clId="{40949ADC-DFD7-CB41-A102-E392DF9F5C2A}" dt="2019-10-16T11:37:53.191" v="120" actId="2696"/>
        <pc:sldMkLst>
          <pc:docMk/>
          <pc:sldMk cId="1142629812" sldId="485"/>
        </pc:sldMkLst>
      </pc:sldChg>
      <pc:sldChg chg="addSp delSp modSp add">
        <pc:chgData name="David Drohan" userId="bd111efc-3a90-4169-a791-cb26685365d4" providerId="ADAL" clId="{40949ADC-DFD7-CB41-A102-E392DF9F5C2A}" dt="2019-10-16T12:03:49.908" v="401" actId="1076"/>
        <pc:sldMkLst>
          <pc:docMk/>
          <pc:sldMk cId="2545337273" sldId="485"/>
        </pc:sldMkLst>
        <pc:spChg chg="mod">
          <ac:chgData name="David Drohan" userId="bd111efc-3a90-4169-a791-cb26685365d4" providerId="ADAL" clId="{40949ADC-DFD7-CB41-A102-E392DF9F5C2A}" dt="2019-10-16T11:50:24.006" v="342" actId="20577"/>
          <ac:spMkLst>
            <pc:docMk/>
            <pc:sldMk cId="2545337273" sldId="485"/>
            <ac:spMk id="2" creationId="{50CEA220-9F7D-1742-AE1E-E2730203F1E5}"/>
          </ac:spMkLst>
        </pc:spChg>
        <pc:picChg chg="add mod">
          <ac:chgData name="David Drohan" userId="bd111efc-3a90-4169-a791-cb26685365d4" providerId="ADAL" clId="{40949ADC-DFD7-CB41-A102-E392DF9F5C2A}" dt="2019-10-16T12:03:49.908" v="401" actId="1076"/>
          <ac:picMkLst>
            <pc:docMk/>
            <pc:sldMk cId="2545337273" sldId="485"/>
            <ac:picMk id="6" creationId="{BAD19F48-32F4-C14E-B18A-00A3AA50FAF9}"/>
          </ac:picMkLst>
        </pc:picChg>
        <pc:picChg chg="del">
          <ac:chgData name="David Drohan" userId="bd111efc-3a90-4169-a791-cb26685365d4" providerId="ADAL" clId="{40949ADC-DFD7-CB41-A102-E392DF9F5C2A}" dt="2019-10-16T11:49:36.852" v="336" actId="478"/>
          <ac:picMkLst>
            <pc:docMk/>
            <pc:sldMk cId="2545337273" sldId="485"/>
            <ac:picMk id="9" creationId="{F3C6EFC6-3C82-E54F-941F-1B7704C875EB}"/>
          </ac:picMkLst>
        </pc:picChg>
      </pc:sldChg>
      <pc:sldChg chg="addSp delSp modSp add">
        <pc:chgData name="David Drohan" userId="bd111efc-3a90-4169-a791-cb26685365d4" providerId="ADAL" clId="{40949ADC-DFD7-CB41-A102-E392DF9F5C2A}" dt="2019-10-16T12:19:23.003" v="544"/>
        <pc:sldMkLst>
          <pc:docMk/>
          <pc:sldMk cId="2461962074" sldId="486"/>
        </pc:sldMkLst>
        <pc:spChg chg="mod">
          <ac:chgData name="David Drohan" userId="bd111efc-3a90-4169-a791-cb26685365d4" providerId="ADAL" clId="{40949ADC-DFD7-CB41-A102-E392DF9F5C2A}" dt="2019-10-16T11:50:46.523" v="344" actId="20577"/>
          <ac:spMkLst>
            <pc:docMk/>
            <pc:sldMk cId="2461962074" sldId="486"/>
            <ac:spMk id="2" creationId="{50CEA220-9F7D-1742-AE1E-E2730203F1E5}"/>
          </ac:spMkLst>
        </pc:spChg>
        <pc:picChg chg="add mod">
          <ac:chgData name="David Drohan" userId="bd111efc-3a90-4169-a791-cb26685365d4" providerId="ADAL" clId="{40949ADC-DFD7-CB41-A102-E392DF9F5C2A}" dt="2019-10-16T12:14:50.498" v="491" actId="14100"/>
          <ac:picMkLst>
            <pc:docMk/>
            <pc:sldMk cId="2461962074" sldId="486"/>
            <ac:picMk id="6" creationId="{C37E3EFB-CB28-AC44-9A75-FBCFB4B030E3}"/>
          </ac:picMkLst>
        </pc:picChg>
        <pc:picChg chg="add del mod">
          <ac:chgData name="David Drohan" userId="bd111efc-3a90-4169-a791-cb26685365d4" providerId="ADAL" clId="{40949ADC-DFD7-CB41-A102-E392DF9F5C2A}" dt="2019-10-16T12:14:43.021" v="490" actId="478"/>
          <ac:picMkLst>
            <pc:docMk/>
            <pc:sldMk cId="2461962074" sldId="486"/>
            <ac:picMk id="8" creationId="{3B1FC1AE-D5B5-DF48-827A-B9D4B320ADC0}"/>
          </ac:picMkLst>
        </pc:picChg>
        <pc:picChg chg="del">
          <ac:chgData name="David Drohan" userId="bd111efc-3a90-4169-a791-cb26685365d4" providerId="ADAL" clId="{40949ADC-DFD7-CB41-A102-E392DF9F5C2A}" dt="2019-10-16T11:49:41.994" v="337" actId="478"/>
          <ac:picMkLst>
            <pc:docMk/>
            <pc:sldMk cId="2461962074" sldId="486"/>
            <ac:picMk id="9" creationId="{F3C6EFC6-3C82-E54F-941F-1B7704C875EB}"/>
          </ac:picMkLst>
        </pc:picChg>
        <pc:cxnChg chg="add">
          <ac:chgData name="David Drohan" userId="bd111efc-3a90-4169-a791-cb26685365d4" providerId="ADAL" clId="{40949ADC-DFD7-CB41-A102-E392DF9F5C2A}" dt="2019-10-16T12:19:23.003" v="544"/>
          <ac:cxnSpMkLst>
            <pc:docMk/>
            <pc:sldMk cId="2461962074" sldId="486"/>
            <ac:cxnSpMk id="10" creationId="{7AEA442F-5D79-3444-94F8-E7C18B7CA0D2}"/>
          </ac:cxnSpMkLst>
        </pc:cxnChg>
      </pc:sldChg>
      <pc:sldChg chg="addSp delSp modSp add">
        <pc:chgData name="David Drohan" userId="bd111efc-3a90-4169-a791-cb26685365d4" providerId="ADAL" clId="{40949ADC-DFD7-CB41-A102-E392DF9F5C2A}" dt="2019-10-16T12:19:12.949" v="543" actId="478"/>
        <pc:sldMkLst>
          <pc:docMk/>
          <pc:sldMk cId="259886051" sldId="487"/>
        </pc:sldMkLst>
        <pc:spChg chg="mod">
          <ac:chgData name="David Drohan" userId="bd111efc-3a90-4169-a791-cb26685365d4" providerId="ADAL" clId="{40949ADC-DFD7-CB41-A102-E392DF9F5C2A}" dt="2019-10-16T11:51:28.604" v="348" actId="14100"/>
          <ac:spMkLst>
            <pc:docMk/>
            <pc:sldMk cId="259886051" sldId="487"/>
            <ac:spMk id="2" creationId="{50CEA220-9F7D-1742-AE1E-E2730203F1E5}"/>
          </ac:spMkLst>
        </pc:spChg>
        <pc:spChg chg="add del">
          <ac:chgData name="David Drohan" userId="bd111efc-3a90-4169-a791-cb26685365d4" providerId="ADAL" clId="{40949ADC-DFD7-CB41-A102-E392DF9F5C2A}" dt="2019-10-16T12:18:23.242" v="532"/>
          <ac:spMkLst>
            <pc:docMk/>
            <pc:sldMk cId="259886051" sldId="487"/>
            <ac:spMk id="7" creationId="{2E0C73AD-B5D6-AA4C-9182-CBB6E4502E40}"/>
          </ac:spMkLst>
        </pc:spChg>
        <pc:picChg chg="add mod">
          <ac:chgData name="David Drohan" userId="bd111efc-3a90-4169-a791-cb26685365d4" providerId="ADAL" clId="{40949ADC-DFD7-CB41-A102-E392DF9F5C2A}" dt="2019-10-16T12:18:18.406" v="530" actId="1076"/>
          <ac:picMkLst>
            <pc:docMk/>
            <pc:sldMk cId="259886051" sldId="487"/>
            <ac:picMk id="6" creationId="{6B995B7C-EA21-7C4F-98C0-2C1E02D1AF9A}"/>
          </ac:picMkLst>
        </pc:picChg>
        <pc:picChg chg="del">
          <ac:chgData name="David Drohan" userId="bd111efc-3a90-4169-a791-cb26685365d4" providerId="ADAL" clId="{40949ADC-DFD7-CB41-A102-E392DF9F5C2A}" dt="2019-10-16T11:49:44.065" v="338" actId="478"/>
          <ac:picMkLst>
            <pc:docMk/>
            <pc:sldMk cId="259886051" sldId="487"/>
            <ac:picMk id="9" creationId="{F3C6EFC6-3C82-E54F-941F-1B7704C875EB}"/>
          </ac:picMkLst>
        </pc:picChg>
        <pc:cxnChg chg="add mod">
          <ac:chgData name="David Drohan" userId="bd111efc-3a90-4169-a791-cb26685365d4" providerId="ADAL" clId="{40949ADC-DFD7-CB41-A102-E392DF9F5C2A}" dt="2019-10-16T12:18:48.971" v="539" actId="1076"/>
          <ac:cxnSpMkLst>
            <pc:docMk/>
            <pc:sldMk cId="259886051" sldId="487"/>
            <ac:cxnSpMk id="10" creationId="{29C0B01E-590A-C748-AEA1-5F6535391C22}"/>
          </ac:cxnSpMkLst>
        </pc:cxnChg>
        <pc:cxnChg chg="add mod">
          <ac:chgData name="David Drohan" userId="bd111efc-3a90-4169-a791-cb26685365d4" providerId="ADAL" clId="{40949ADC-DFD7-CB41-A102-E392DF9F5C2A}" dt="2019-10-16T12:19:08.787" v="541" actId="1076"/>
          <ac:cxnSpMkLst>
            <pc:docMk/>
            <pc:sldMk cId="259886051" sldId="487"/>
            <ac:cxnSpMk id="12" creationId="{2351B127-9C80-0B4B-BE00-E81983FCC9EF}"/>
          </ac:cxnSpMkLst>
        </pc:cxnChg>
        <pc:cxnChg chg="add del">
          <ac:chgData name="David Drohan" userId="bd111efc-3a90-4169-a791-cb26685365d4" providerId="ADAL" clId="{40949ADC-DFD7-CB41-A102-E392DF9F5C2A}" dt="2019-10-16T12:19:12.949" v="543" actId="478"/>
          <ac:cxnSpMkLst>
            <pc:docMk/>
            <pc:sldMk cId="259886051" sldId="487"/>
            <ac:cxnSpMk id="13" creationId="{10D21FF9-C26E-3546-A425-C2F6C0693DC8}"/>
          </ac:cxnSpMkLst>
        </pc:cxnChg>
      </pc:sldChg>
      <pc:sldChg chg="del">
        <pc:chgData name="David Drohan" userId="bd111efc-3a90-4169-a791-cb26685365d4" providerId="ADAL" clId="{40949ADC-DFD7-CB41-A102-E392DF9F5C2A}" dt="2019-10-16T11:37:58.738" v="135" actId="2696"/>
        <pc:sldMkLst>
          <pc:docMk/>
          <pc:sldMk cId="2028673196" sldId="487"/>
        </pc:sldMkLst>
      </pc:sldChg>
      <pc:sldChg chg="del">
        <pc:chgData name="David Drohan" userId="bd111efc-3a90-4169-a791-cb26685365d4" providerId="ADAL" clId="{40949ADC-DFD7-CB41-A102-E392DF9F5C2A}" dt="2019-10-16T11:37:59.623" v="136" actId="2696"/>
        <pc:sldMkLst>
          <pc:docMk/>
          <pc:sldMk cId="3889116004" sldId="488"/>
        </pc:sldMkLst>
      </pc:sldChg>
      <pc:sldChg chg="addSp delSp modSp add">
        <pc:chgData name="David Drohan" userId="bd111efc-3a90-4169-a791-cb26685365d4" providerId="ADAL" clId="{40949ADC-DFD7-CB41-A102-E392DF9F5C2A}" dt="2019-10-16T12:16:13.831" v="501" actId="1076"/>
        <pc:sldMkLst>
          <pc:docMk/>
          <pc:sldMk cId="3890697506" sldId="488"/>
        </pc:sldMkLst>
        <pc:picChg chg="del">
          <ac:chgData name="David Drohan" userId="bd111efc-3a90-4169-a791-cb26685365d4" providerId="ADAL" clId="{40949ADC-DFD7-CB41-A102-E392DF9F5C2A}" dt="2019-10-16T12:00:34.398" v="381" actId="478"/>
          <ac:picMkLst>
            <pc:docMk/>
            <pc:sldMk cId="3890697506" sldId="488"/>
            <ac:picMk id="6" creationId="{BAD19F48-32F4-C14E-B18A-00A3AA50FAF9}"/>
          </ac:picMkLst>
        </pc:picChg>
        <pc:picChg chg="add mod">
          <ac:chgData name="David Drohan" userId="bd111efc-3a90-4169-a791-cb26685365d4" providerId="ADAL" clId="{40949ADC-DFD7-CB41-A102-E392DF9F5C2A}" dt="2019-10-16T12:04:29.962" v="440" actId="1037"/>
          <ac:picMkLst>
            <pc:docMk/>
            <pc:sldMk cId="3890697506" sldId="488"/>
            <ac:picMk id="7" creationId="{92B23DCB-2FFC-4549-AD56-0F9F67566D81}"/>
          </ac:picMkLst>
        </pc:picChg>
        <pc:picChg chg="add del">
          <ac:chgData name="David Drohan" userId="bd111efc-3a90-4169-a791-cb26685365d4" providerId="ADAL" clId="{40949ADC-DFD7-CB41-A102-E392DF9F5C2A}" dt="2019-10-16T12:04:38.246" v="441" actId="478"/>
          <ac:picMkLst>
            <pc:docMk/>
            <pc:sldMk cId="3890697506" sldId="488"/>
            <ac:picMk id="8" creationId="{9FE8E819-9B5B-684B-A1E8-D77DBE419EDC}"/>
          </ac:picMkLst>
        </pc:picChg>
        <pc:cxnChg chg="add mod">
          <ac:chgData name="David Drohan" userId="bd111efc-3a90-4169-a791-cb26685365d4" providerId="ADAL" clId="{40949ADC-DFD7-CB41-A102-E392DF9F5C2A}" dt="2019-10-16T12:16:13.831" v="501" actId="1076"/>
          <ac:cxnSpMkLst>
            <pc:docMk/>
            <pc:sldMk cId="3890697506" sldId="488"/>
            <ac:cxnSpMk id="9" creationId="{B718D259-FC4A-7C4F-AD5C-FD82AD8DC074}"/>
          </ac:cxnSpMkLst>
        </pc:cxnChg>
      </pc:sldChg>
      <pc:sldChg chg="del">
        <pc:chgData name="David Drohan" userId="bd111efc-3a90-4169-a791-cb26685365d4" providerId="ADAL" clId="{40949ADC-DFD7-CB41-A102-E392DF9F5C2A}" dt="2019-10-16T11:37:56.173" v="129" actId="2696"/>
        <pc:sldMkLst>
          <pc:docMk/>
          <pc:sldMk cId="1319028966" sldId="489"/>
        </pc:sldMkLst>
      </pc:sldChg>
      <pc:sldChg chg="addSp delSp modSp add">
        <pc:chgData name="David Drohan" userId="bd111efc-3a90-4169-a791-cb26685365d4" providerId="ADAL" clId="{40949ADC-DFD7-CB41-A102-E392DF9F5C2A}" dt="2019-10-16T12:15:31.728" v="497" actId="692"/>
        <pc:sldMkLst>
          <pc:docMk/>
          <pc:sldMk cId="1619518910" sldId="489"/>
        </pc:sldMkLst>
        <pc:picChg chg="add mod">
          <ac:chgData name="David Drohan" userId="bd111efc-3a90-4169-a791-cb26685365d4" providerId="ADAL" clId="{40949ADC-DFD7-CB41-A102-E392DF9F5C2A}" dt="2019-10-16T12:05:41.428" v="447" actId="1076"/>
          <ac:picMkLst>
            <pc:docMk/>
            <pc:sldMk cId="1619518910" sldId="489"/>
            <ac:picMk id="6" creationId="{E526160E-5CF9-2A48-8330-BCE052B1D9C1}"/>
          </ac:picMkLst>
        </pc:picChg>
        <pc:picChg chg="del">
          <ac:chgData name="David Drohan" userId="bd111efc-3a90-4169-a791-cb26685365d4" providerId="ADAL" clId="{40949ADC-DFD7-CB41-A102-E392DF9F5C2A}" dt="2019-10-16T12:01:28.003" v="387" actId="478"/>
          <ac:picMkLst>
            <pc:docMk/>
            <pc:sldMk cId="1619518910" sldId="489"/>
            <ac:picMk id="7" creationId="{92B23DCB-2FFC-4549-AD56-0F9F67566D81}"/>
          </ac:picMkLst>
        </pc:picChg>
        <pc:picChg chg="add del">
          <ac:chgData name="David Drohan" userId="bd111efc-3a90-4169-a791-cb26685365d4" providerId="ADAL" clId="{40949ADC-DFD7-CB41-A102-E392DF9F5C2A}" dt="2019-10-16T12:04:59.381" v="443"/>
          <ac:picMkLst>
            <pc:docMk/>
            <pc:sldMk cId="1619518910" sldId="489"/>
            <ac:picMk id="8" creationId="{D4E2C617-6A3A-8B44-866D-9B9B35D1D2C9}"/>
          </ac:picMkLst>
        </pc:picChg>
        <pc:cxnChg chg="add mod">
          <ac:chgData name="David Drohan" userId="bd111efc-3a90-4169-a791-cb26685365d4" providerId="ADAL" clId="{40949ADC-DFD7-CB41-A102-E392DF9F5C2A}" dt="2019-10-16T12:15:31.728" v="497" actId="692"/>
          <ac:cxnSpMkLst>
            <pc:docMk/>
            <pc:sldMk cId="1619518910" sldId="489"/>
            <ac:cxnSpMk id="10" creationId="{5F4F447B-1904-E749-AE4E-032C9BAD2151}"/>
          </ac:cxnSpMkLst>
        </pc:cxnChg>
      </pc:sldChg>
      <pc:sldChg chg="del">
        <pc:chgData name="David Drohan" userId="bd111efc-3a90-4169-a791-cb26685365d4" providerId="ADAL" clId="{40949ADC-DFD7-CB41-A102-E392DF9F5C2A}" dt="2019-10-16T11:37:55.101" v="125" actId="2696"/>
        <pc:sldMkLst>
          <pc:docMk/>
          <pc:sldMk cId="1525810557" sldId="490"/>
        </pc:sldMkLst>
      </pc:sldChg>
      <pc:sldChg chg="addSp delSp modSp add">
        <pc:chgData name="David Drohan" userId="bd111efc-3a90-4169-a791-cb26685365d4" providerId="ADAL" clId="{40949ADC-DFD7-CB41-A102-E392DF9F5C2A}" dt="2019-10-16T12:18:31.662" v="534"/>
        <pc:sldMkLst>
          <pc:docMk/>
          <pc:sldMk cId="1969703294" sldId="490"/>
        </pc:sldMkLst>
        <pc:picChg chg="del">
          <ac:chgData name="David Drohan" userId="bd111efc-3a90-4169-a791-cb26685365d4" providerId="ADAL" clId="{40949ADC-DFD7-CB41-A102-E392DF9F5C2A}" dt="2019-10-16T12:14:34.459" v="489" actId="478"/>
          <ac:picMkLst>
            <pc:docMk/>
            <pc:sldMk cId="1969703294" sldId="490"/>
            <ac:picMk id="6" creationId="{C37E3EFB-CB28-AC44-9A75-FBCFB4B030E3}"/>
          </ac:picMkLst>
        </pc:picChg>
        <pc:picChg chg="add del mod">
          <ac:chgData name="David Drohan" userId="bd111efc-3a90-4169-a791-cb26685365d4" providerId="ADAL" clId="{40949ADC-DFD7-CB41-A102-E392DF9F5C2A}" dt="2019-10-16T12:14:31.734" v="488" actId="167"/>
          <ac:picMkLst>
            <pc:docMk/>
            <pc:sldMk cId="1969703294" sldId="490"/>
            <ac:picMk id="8" creationId="{3B1FC1AE-D5B5-DF48-827A-B9D4B320ADC0}"/>
          </ac:picMkLst>
        </pc:picChg>
        <pc:cxnChg chg="add mod">
          <ac:chgData name="David Drohan" userId="bd111efc-3a90-4169-a791-cb26685365d4" providerId="ADAL" clId="{40949ADC-DFD7-CB41-A102-E392DF9F5C2A}" dt="2019-10-16T12:16:37.391" v="524" actId="1038"/>
          <ac:cxnSpMkLst>
            <pc:docMk/>
            <pc:sldMk cId="1969703294" sldId="490"/>
            <ac:cxnSpMk id="7" creationId="{5E71C38F-4A6F-0E4C-802E-C6137CBA00C7}"/>
          </ac:cxnSpMkLst>
        </pc:cxnChg>
        <pc:cxnChg chg="add del">
          <ac:chgData name="David Drohan" userId="bd111efc-3a90-4169-a791-cb26685365d4" providerId="ADAL" clId="{40949ADC-DFD7-CB41-A102-E392DF9F5C2A}" dt="2019-10-16T12:18:31.662" v="534"/>
          <ac:cxnSpMkLst>
            <pc:docMk/>
            <pc:sldMk cId="1969703294" sldId="490"/>
            <ac:cxnSpMk id="9" creationId="{354860BF-BF7A-904B-872C-085DC763E932}"/>
          </ac:cxnSpMkLst>
        </pc:cxnChg>
      </pc:sldChg>
      <pc:sldChg chg="addSp delSp modSp add">
        <pc:chgData name="David Drohan" userId="bd111efc-3a90-4169-a791-cb26685365d4" providerId="ADAL" clId="{40949ADC-DFD7-CB41-A102-E392DF9F5C2A}" dt="2019-10-16T12:21:01.316" v="556" actId="14100"/>
        <pc:sldMkLst>
          <pc:docMk/>
          <pc:sldMk cId="2369484266" sldId="491"/>
        </pc:sldMkLst>
        <pc:spChg chg="del">
          <ac:chgData name="David Drohan" userId="bd111efc-3a90-4169-a791-cb26685365d4" providerId="ADAL" clId="{40949ADC-DFD7-CB41-A102-E392DF9F5C2A}" dt="2019-10-16T12:20:30.096" v="548" actId="478"/>
          <ac:spMkLst>
            <pc:docMk/>
            <pc:sldMk cId="2369484266" sldId="491"/>
            <ac:spMk id="2" creationId="{5D018483-9168-1F43-95F0-520E550CF6EC}"/>
          </ac:spMkLst>
        </pc:spChg>
        <pc:picChg chg="add mod">
          <ac:chgData name="David Drohan" userId="bd111efc-3a90-4169-a791-cb26685365d4" providerId="ADAL" clId="{40949ADC-DFD7-CB41-A102-E392DF9F5C2A}" dt="2019-10-16T12:20:36.294" v="551" actId="962"/>
          <ac:picMkLst>
            <pc:docMk/>
            <pc:sldMk cId="2369484266" sldId="491"/>
            <ac:picMk id="6" creationId="{B5D656A3-17B0-094F-95F9-35D4A4BC5971}"/>
          </ac:picMkLst>
        </pc:picChg>
        <pc:cxnChg chg="add mod">
          <ac:chgData name="David Drohan" userId="bd111efc-3a90-4169-a791-cb26685365d4" providerId="ADAL" clId="{40949ADC-DFD7-CB41-A102-E392DF9F5C2A}" dt="2019-10-16T12:21:01.316" v="556" actId="14100"/>
          <ac:cxnSpMkLst>
            <pc:docMk/>
            <pc:sldMk cId="2369484266" sldId="491"/>
            <ac:cxnSpMk id="7" creationId="{B907B7EE-E337-CA40-874E-3FAC538D15AA}"/>
          </ac:cxnSpMkLst>
        </pc:cxnChg>
      </pc:sldChg>
      <pc:sldChg chg="del">
        <pc:chgData name="David Drohan" userId="bd111efc-3a90-4169-a791-cb26685365d4" providerId="ADAL" clId="{40949ADC-DFD7-CB41-A102-E392DF9F5C2A}" dt="2019-10-16T11:37:55.343" v="126" actId="2696"/>
        <pc:sldMkLst>
          <pc:docMk/>
          <pc:sldMk cId="3925830320" sldId="491"/>
        </pc:sldMkLst>
      </pc:sldChg>
      <pc:sldChg chg="del">
        <pc:chgData name="David Drohan" userId="bd111efc-3a90-4169-a791-cb26685365d4" providerId="ADAL" clId="{40949ADC-DFD7-CB41-A102-E392DF9F5C2A}" dt="2019-10-16T11:37:57.099" v="132" actId="2696"/>
        <pc:sldMkLst>
          <pc:docMk/>
          <pc:sldMk cId="2178100119" sldId="492"/>
        </pc:sldMkLst>
      </pc:sldChg>
      <pc:sldChg chg="del">
        <pc:chgData name="David Drohan" userId="bd111efc-3a90-4169-a791-cb26685365d4" providerId="ADAL" clId="{40949ADC-DFD7-CB41-A102-E392DF9F5C2A}" dt="2019-10-16T11:37:57.587" v="133" actId="2696"/>
        <pc:sldMkLst>
          <pc:docMk/>
          <pc:sldMk cId="626603371" sldId="49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149E08-5597-3E45-8582-EEB58189C482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A69502-A57F-A84E-93AF-100B756C6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7028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9514939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defTabSz="287012">
      <a:lnSpc>
        <a:spcPct val="125000"/>
      </a:lnSpc>
      <a:defRPr sz="1500">
        <a:latin typeface="Avenir Roman"/>
        <a:ea typeface="Avenir Roman"/>
        <a:cs typeface="Avenir Roman"/>
        <a:sym typeface="Avenir Roman"/>
      </a:defRPr>
    </a:lvl1pPr>
    <a:lvl2pPr indent="143505" defTabSz="287012">
      <a:lnSpc>
        <a:spcPct val="125000"/>
      </a:lnSpc>
      <a:defRPr sz="1500">
        <a:latin typeface="Avenir Roman"/>
        <a:ea typeface="Avenir Roman"/>
        <a:cs typeface="Avenir Roman"/>
        <a:sym typeface="Avenir Roman"/>
      </a:defRPr>
    </a:lvl2pPr>
    <a:lvl3pPr indent="287012" defTabSz="287012">
      <a:lnSpc>
        <a:spcPct val="125000"/>
      </a:lnSpc>
      <a:defRPr sz="1500">
        <a:latin typeface="Avenir Roman"/>
        <a:ea typeface="Avenir Roman"/>
        <a:cs typeface="Avenir Roman"/>
        <a:sym typeface="Avenir Roman"/>
      </a:defRPr>
    </a:lvl3pPr>
    <a:lvl4pPr indent="430517" defTabSz="287012">
      <a:lnSpc>
        <a:spcPct val="125000"/>
      </a:lnSpc>
      <a:defRPr sz="1500">
        <a:latin typeface="Avenir Roman"/>
        <a:ea typeface="Avenir Roman"/>
        <a:cs typeface="Avenir Roman"/>
        <a:sym typeface="Avenir Roman"/>
      </a:defRPr>
    </a:lvl4pPr>
    <a:lvl5pPr indent="574022" defTabSz="287012">
      <a:lnSpc>
        <a:spcPct val="125000"/>
      </a:lnSpc>
      <a:defRPr sz="1500">
        <a:latin typeface="Avenir Roman"/>
        <a:ea typeface="Avenir Roman"/>
        <a:cs typeface="Avenir Roman"/>
        <a:sym typeface="Avenir Roman"/>
      </a:defRPr>
    </a:lvl5pPr>
    <a:lvl6pPr indent="717528" defTabSz="287012">
      <a:lnSpc>
        <a:spcPct val="125000"/>
      </a:lnSpc>
      <a:defRPr sz="1500">
        <a:latin typeface="Avenir Roman"/>
        <a:ea typeface="Avenir Roman"/>
        <a:cs typeface="Avenir Roman"/>
        <a:sym typeface="Avenir Roman"/>
      </a:defRPr>
    </a:lvl6pPr>
    <a:lvl7pPr indent="861034" defTabSz="287012">
      <a:lnSpc>
        <a:spcPct val="125000"/>
      </a:lnSpc>
      <a:defRPr sz="1500">
        <a:latin typeface="Avenir Roman"/>
        <a:ea typeface="Avenir Roman"/>
        <a:cs typeface="Avenir Roman"/>
        <a:sym typeface="Avenir Roman"/>
      </a:defRPr>
    </a:lvl7pPr>
    <a:lvl8pPr indent="1004539" defTabSz="287012">
      <a:lnSpc>
        <a:spcPct val="125000"/>
      </a:lnSpc>
      <a:defRPr sz="1500">
        <a:latin typeface="Avenir Roman"/>
        <a:ea typeface="Avenir Roman"/>
        <a:cs typeface="Avenir Roman"/>
        <a:sym typeface="Avenir Roman"/>
      </a:defRPr>
    </a:lvl8pPr>
    <a:lvl9pPr indent="1148045" defTabSz="287012">
      <a:lnSpc>
        <a:spcPct val="125000"/>
      </a:lnSpc>
      <a:defRPr sz="15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wit.ie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638641" y="2302808"/>
            <a:ext cx="7889578" cy="1"/>
          </a:xfrm>
          <a:prstGeom prst="line">
            <a:avLst/>
          </a:prstGeom>
          <a:ln w="3175">
            <a:solidFill>
              <a:srgbClr val="919191"/>
            </a:solidFill>
            <a:miter lim="400000"/>
          </a:ln>
        </p:spPr>
        <p:txBody>
          <a:bodyPr lIns="0" tIns="0" rIns="0" bIns="0" anchor="ctr"/>
          <a:lstStyle/>
          <a:p>
            <a:pPr lvl="0" algn="l" defTabSz="286973">
              <a:defRPr sz="1100">
                <a:latin typeface="Helvetica"/>
                <a:ea typeface="Helvetica"/>
                <a:cs typeface="Helvetica"/>
                <a:sym typeface="Helvetica"/>
              </a:defRPr>
            </a:pPr>
            <a:endParaRPr sz="825"/>
          </a:p>
        </p:txBody>
      </p:sp>
      <p:sp>
        <p:nvSpPr>
          <p:cNvPr id="34" name="Shape 34"/>
          <p:cNvSpPr/>
          <p:nvPr/>
        </p:nvSpPr>
        <p:spPr>
          <a:xfrm>
            <a:off x="960162" y="2437733"/>
            <a:ext cx="1397819" cy="683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 algn="r">
              <a:lnSpc>
                <a:spcPct val="80000"/>
              </a:lnSpc>
              <a:defRPr sz="1800"/>
            </a:pPr>
            <a:r>
              <a:rPr sz="2775" dirty="0">
                <a:solidFill>
                  <a:srgbClr val="AAAAA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rPr>
              <a:t>Produced</a:t>
            </a:r>
          </a:p>
          <a:p>
            <a:pPr lvl="0" algn="r">
              <a:lnSpc>
                <a:spcPct val="80000"/>
              </a:lnSpc>
              <a:defRPr sz="1800"/>
            </a:pPr>
            <a:r>
              <a:rPr sz="2775" dirty="0">
                <a:solidFill>
                  <a:srgbClr val="AAAAAA"/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rPr>
              <a:t>by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2606508" y="3489276"/>
            <a:ext cx="3241478" cy="557188"/>
            <a:chOff x="0" y="0"/>
            <a:chExt cx="4610101" cy="1056592"/>
          </a:xfrm>
        </p:grpSpPr>
        <p:sp>
          <p:nvSpPr>
            <p:cNvPr id="35" name="Shape 35"/>
            <p:cNvSpPr/>
            <p:nvPr/>
          </p:nvSpPr>
          <p:spPr>
            <a:xfrm>
              <a:off x="0" y="0"/>
              <a:ext cx="4610101" cy="7350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0" algn="l">
                <a:lnSpc>
                  <a:spcPct val="120000"/>
                </a:lnSpc>
                <a:defRPr sz="1800"/>
              </a:pPr>
              <a:r>
                <a:rPr sz="975">
                  <a:solidFill>
                    <a:srgbClr val="13345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Department of Computing &amp; Mathematics</a:t>
              </a:r>
            </a:p>
            <a:p>
              <a:pPr lvl="0" algn="l">
                <a:lnSpc>
                  <a:spcPct val="120000"/>
                </a:lnSpc>
                <a:defRPr sz="1800"/>
              </a:pPr>
              <a:r>
                <a:rPr sz="975">
                  <a:solidFill>
                    <a:srgbClr val="133455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Waterford Institute of Technology</a:t>
              </a:r>
            </a:p>
          </p:txBody>
        </p:sp>
        <p:sp>
          <p:nvSpPr>
            <p:cNvPr id="36" name="Shape 36"/>
            <p:cNvSpPr/>
            <p:nvPr/>
          </p:nvSpPr>
          <p:spPr>
            <a:xfrm>
              <a:off x="0" y="754707"/>
              <a:ext cx="1361922" cy="3018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algn="l">
                <a:defRPr sz="1200">
                  <a:solidFill>
                    <a:srgbClr val="006699"/>
                  </a:solidFill>
                  <a:uFill>
                    <a:solidFill>
                      <a:srgbClr val="006699"/>
                    </a:solidFill>
                  </a:uFill>
                  <a:latin typeface="Helvetica Neue"/>
                  <a:ea typeface="Helvetica Neue"/>
                  <a:cs typeface="Helvetica Neue"/>
                  <a:sym typeface="Helvetica Neue"/>
                  <a:hlinkClick r:id="rId2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sz="750">
                  <a:solidFill>
                    <a:srgbClr val="006699"/>
                  </a:solidFill>
                  <a:uFill>
                    <a:solidFill>
                      <a:srgbClr val="006699"/>
                    </a:solidFill>
                  </a:uFill>
                  <a:hlinkClick r:id="rId2"/>
                </a:rPr>
                <a:t>http://www.wit.ie</a:t>
              </a:r>
            </a:p>
          </p:txBody>
        </p:sp>
      </p:grp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625078" y="1249041"/>
            <a:ext cx="7893844" cy="542479"/>
          </a:xfrm>
          <a:prstGeom prst="rect">
            <a:avLst/>
          </a:prstGeom>
        </p:spPr>
        <p:txBody>
          <a:bodyPr lIns="0" tIns="0" rIns="0" bIns="0" anchor="ctr"/>
          <a:lstStyle>
            <a:lvl1pPr defTabSz="366688"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/>
            </a:pPr>
            <a:r>
              <a:rPr sz="2775"/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idx="1"/>
          </p:nvPr>
        </p:nvSpPr>
        <p:spPr>
          <a:xfrm>
            <a:off x="2620863" y="2498081"/>
            <a:ext cx="4063008" cy="1044773"/>
          </a:xfrm>
          <a:prstGeom prst="rect">
            <a:avLst/>
          </a:prstGeom>
        </p:spPr>
        <p:txBody>
          <a:bodyPr lIns="0" tIns="0" rIns="0" bIns="0"/>
          <a:lstStyle>
            <a:lvl1pPr marL="0" indent="0" defTabSz="366688">
              <a:lnSpc>
                <a:spcPct val="120000"/>
              </a:lnSpc>
              <a:spcBef>
                <a:spcPts val="0"/>
              </a:spcBef>
              <a:buClrTx/>
              <a:buSzTx/>
              <a:buFontTx/>
              <a:buNone/>
              <a:defRPr sz="1125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defTabSz="366688">
              <a:lnSpc>
                <a:spcPct val="120000"/>
              </a:lnSpc>
              <a:spcBef>
                <a:spcPts val="0"/>
              </a:spcBef>
              <a:buClrTx/>
              <a:buSzTx/>
              <a:buFontTx/>
              <a:buNone/>
              <a:defRPr sz="1125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defTabSz="366688">
              <a:lnSpc>
                <a:spcPct val="120000"/>
              </a:lnSpc>
              <a:spcBef>
                <a:spcPts val="0"/>
              </a:spcBef>
              <a:buClrTx/>
              <a:buSzTx/>
              <a:buFontTx/>
              <a:buNone/>
              <a:defRPr sz="1125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defTabSz="366688">
              <a:lnSpc>
                <a:spcPct val="120000"/>
              </a:lnSpc>
              <a:spcBef>
                <a:spcPts val="0"/>
              </a:spcBef>
              <a:buClrTx/>
              <a:buSzTx/>
              <a:buFontTx/>
              <a:buNone/>
              <a:defRPr sz="1125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defTabSz="366688">
              <a:lnSpc>
                <a:spcPct val="120000"/>
              </a:lnSpc>
              <a:spcBef>
                <a:spcPts val="0"/>
              </a:spcBef>
              <a:buClrTx/>
              <a:buSzTx/>
              <a:buFontTx/>
              <a:buNone/>
              <a:defRPr sz="1125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42F35009-F845-1B4A-861B-AA2F12F000D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078" y="4332786"/>
            <a:ext cx="3250575" cy="730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 close up of a toy&#13;&#10;&#13;&#10;Description automatically generated">
            <a:extLst>
              <a:ext uri="{FF2B5EF4-FFF2-40B4-BE49-F238E27FC236}">
                <a16:creationId xmlns:a16="http://schemas.microsoft.com/office/drawing/2014/main" id="{86E5BA18-895F-6845-8431-5E9D0FB608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971" y="4300772"/>
            <a:ext cx="628034" cy="772482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401836" y="2504778"/>
            <a:ext cx="8344755" cy="68"/>
          </a:xfrm>
          <a:prstGeom prst="rect">
            <a:avLst/>
          </a:prstGeom>
          <a:ln w="3175">
            <a:solidFill>
              <a:srgbClr val="9A9A9A"/>
            </a:solidFill>
            <a:miter lim="400000"/>
          </a:ln>
        </p:spPr>
        <p:txBody>
          <a:bodyPr lIns="0" tIns="0" rIns="0" bIns="0" anchor="ctr"/>
          <a:lstStyle/>
          <a:p>
            <a:pPr lvl="0" algn="l" defTabSz="286973">
              <a:defRPr sz="1100">
                <a:latin typeface="Helvetica"/>
                <a:ea typeface="Helvetica"/>
                <a:cs typeface="Helvetica"/>
                <a:sym typeface="Helvetica"/>
              </a:defRPr>
            </a:pPr>
            <a:endParaRPr sz="825"/>
          </a:p>
        </p:txBody>
      </p:sp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xfrm>
            <a:off x="401836" y="696516"/>
            <a:ext cx="8340328" cy="167431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defTabSz="366688">
              <a:defRPr sz="2400"/>
            </a:lvl1pPr>
          </a:lstStyle>
          <a:p>
            <a:pPr lvl="0">
              <a:defRPr sz="1800"/>
            </a:pPr>
            <a:r>
              <a:rPr sz="2400"/>
              <a:t>Title Text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idx="1"/>
          </p:nvPr>
        </p:nvSpPr>
        <p:spPr>
          <a:xfrm>
            <a:off x="401836" y="2645421"/>
            <a:ext cx="8340328" cy="53578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defTabSz="366688">
              <a:spcBef>
                <a:spcPts val="0"/>
              </a:spcBef>
              <a:buClrTx/>
              <a:buSzTx/>
              <a:buFontTx/>
              <a:buNone/>
              <a:defRPr sz="15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143486" defTabSz="366688">
              <a:spcBef>
                <a:spcPts val="0"/>
              </a:spcBef>
              <a:buClrTx/>
              <a:buSzTx/>
              <a:buFontTx/>
              <a:buNone/>
              <a:defRPr sz="15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286973" defTabSz="366688">
              <a:spcBef>
                <a:spcPts val="0"/>
              </a:spcBef>
              <a:buClrTx/>
              <a:buSzTx/>
              <a:buFontTx/>
              <a:buNone/>
              <a:defRPr sz="15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430460" defTabSz="366688">
              <a:spcBef>
                <a:spcPts val="0"/>
              </a:spcBef>
              <a:buClrTx/>
              <a:buSzTx/>
              <a:buFontTx/>
              <a:buNone/>
              <a:defRPr sz="15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573946" defTabSz="366688">
              <a:spcBef>
                <a:spcPts val="0"/>
              </a:spcBef>
              <a:buClrTx/>
              <a:buSzTx/>
              <a:buFontTx/>
              <a:buNone/>
              <a:defRPr sz="15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500">
                <a:solidFill>
                  <a:srgbClr val="747474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1500">
                <a:solidFill>
                  <a:srgbClr val="747474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1500">
                <a:solidFill>
                  <a:srgbClr val="747474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1500">
                <a:solidFill>
                  <a:srgbClr val="747474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1500">
                <a:solidFill>
                  <a:srgbClr val="747474"/>
                </a:solidFill>
              </a:rPr>
              <a:t>Body Level Five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11" y="4902399"/>
            <a:ext cx="9143989" cy="241102"/>
          </a:xfrm>
          <a:prstGeom prst="rect">
            <a:avLst/>
          </a:prstGeom>
          <a:solidFill>
            <a:srgbClr val="0E96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 userDrawn="1"/>
        </p:nvSpPr>
        <p:spPr>
          <a:xfrm>
            <a:off x="21" y="4867339"/>
            <a:ext cx="9143978" cy="35060"/>
          </a:xfrm>
          <a:prstGeom prst="rect">
            <a:avLst/>
          </a:prstGeom>
          <a:solidFill>
            <a:srgbClr val="FDE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pPr lvl="0">
              <a:defRPr sz="1800"/>
            </a:pPr>
            <a:r>
              <a:rPr sz="2775" dirty="0"/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Body Level One</a:t>
            </a:r>
          </a:p>
          <a:p>
            <a:pPr lvl="1">
              <a:defRPr sz="1800"/>
            </a:pPr>
            <a:r>
              <a:rPr sz="2400"/>
              <a:t>Body Level Two</a:t>
            </a:r>
          </a:p>
          <a:p>
            <a:pPr lvl="2">
              <a:defRPr sz="1800"/>
            </a:pPr>
            <a:r>
              <a:rPr sz="2400"/>
              <a:t>Body Level Three</a:t>
            </a:r>
          </a:p>
          <a:p>
            <a:pPr lvl="3">
              <a:defRPr sz="1800"/>
            </a:pPr>
            <a:r>
              <a:rPr sz="2400"/>
              <a:t>Body Level Four</a:t>
            </a:r>
          </a:p>
          <a:p>
            <a:pPr lvl="4">
              <a:defRPr sz="1800"/>
            </a:pPr>
            <a:r>
              <a:rPr sz="2400"/>
              <a:t>Body Level Five</a:t>
            </a:r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xfrm>
            <a:off x="6553201" y="4875912"/>
            <a:ext cx="1905000" cy="283023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5" name="Rectangle 6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14688" y="4895886"/>
            <a:ext cx="2430270" cy="2411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6526" tIns="38263" rIns="76526" bIns="38263" numCol="1" anchor="b" anchorCtr="0" compatLnSpc="1">
            <a:prstTxWarp prst="textNoShape">
              <a:avLst/>
            </a:prstTxWarp>
          </a:bodyPr>
          <a:lstStyle>
            <a:lvl1pPr algn="ctr">
              <a:defRPr sz="1125" b="0" i="0">
                <a:latin typeface="Helvetica Neue Light"/>
                <a:cs typeface="Helvetica Neue Light"/>
              </a:defRPr>
            </a:lvl1pPr>
          </a:lstStyle>
          <a:p>
            <a:r>
              <a:rPr lang="en-IE"/>
              <a:t>Donation Web App</a:t>
            </a:r>
            <a:endParaRPr lang="en-IE"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lide Number"/>
          <p:cNvSpPr>
            <a:spLocks noGrp="1"/>
          </p:cNvSpPr>
          <p:nvPr>
            <p:ph type="sldNum" sz="quarter" idx="2"/>
          </p:nvPr>
        </p:nvSpPr>
        <p:spPr>
          <a:xfrm>
            <a:off x="6553201" y="4870113"/>
            <a:ext cx="1905000" cy="28302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Rectangle 66">
            <a:extLst>
              <a:ext uri="{FF2B5EF4-FFF2-40B4-BE49-F238E27FC236}">
                <a16:creationId xmlns:a16="http://schemas.microsoft.com/office/drawing/2014/main" id="{167ADE1B-F2C8-8644-B1BC-045EE9E7482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14688" y="4895886"/>
            <a:ext cx="2430270" cy="2411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6526" tIns="38263" rIns="76526" bIns="38263" numCol="1" anchor="b" anchorCtr="0" compatLnSpc="1">
            <a:prstTxWarp prst="textNoShape">
              <a:avLst/>
            </a:prstTxWarp>
          </a:bodyPr>
          <a:lstStyle>
            <a:lvl1pPr algn="ctr">
              <a:defRPr sz="1125" b="0" i="0">
                <a:latin typeface="Helvetica Neue Light"/>
                <a:cs typeface="Helvetica Neue Light"/>
              </a:defRPr>
            </a:lvl1pPr>
          </a:lstStyle>
          <a:p>
            <a:r>
              <a:rPr lang="en-IE"/>
              <a:t>Donation Web App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09530725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5924686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Body Level One…"/>
          <p:cNvSpPr>
            <a:spLocks noGrp="1"/>
          </p:cNvSpPr>
          <p:nvPr>
            <p:ph type="body" idx="1"/>
          </p:nvPr>
        </p:nvSpPr>
        <p:spPr>
          <a:xfrm>
            <a:off x="625078" y="468808"/>
            <a:ext cx="7884914" cy="419918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17239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1" y="4902399"/>
            <a:ext cx="9143989" cy="241102"/>
          </a:xfrm>
          <a:prstGeom prst="rect">
            <a:avLst/>
          </a:prstGeom>
          <a:solidFill>
            <a:srgbClr val="0E96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 userDrawn="1"/>
        </p:nvSpPr>
        <p:spPr>
          <a:xfrm>
            <a:off x="21" y="4867339"/>
            <a:ext cx="9143978" cy="35060"/>
          </a:xfrm>
          <a:prstGeom prst="rect">
            <a:avLst/>
          </a:prstGeom>
          <a:solidFill>
            <a:srgbClr val="FDE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395536" y="0"/>
            <a:ext cx="7772401" cy="761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418" tIns="54418" rIns="54418" bIns="54418" anchor="b"/>
          <a:lstStyle/>
          <a:p>
            <a:pPr lvl="0">
              <a:defRPr sz="1800"/>
            </a:pPr>
            <a:r>
              <a:rPr sz="2775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395536" y="843558"/>
            <a:ext cx="7772401" cy="4299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418" tIns="54418" rIns="54418" bIns="54418"/>
          <a:lstStyle/>
          <a:p>
            <a:pPr lvl="0">
              <a:defRPr sz="1800"/>
            </a:pPr>
            <a:r>
              <a:rPr sz="2400" dirty="0"/>
              <a:t>Body Level One</a:t>
            </a:r>
          </a:p>
          <a:p>
            <a:pPr lvl="1">
              <a:defRPr sz="1800"/>
            </a:pPr>
            <a:r>
              <a:rPr sz="2400" dirty="0"/>
              <a:t>Body Level Two</a:t>
            </a:r>
          </a:p>
          <a:p>
            <a:pPr lvl="2">
              <a:defRPr sz="1800"/>
            </a:pPr>
            <a:r>
              <a:rPr sz="2400" dirty="0"/>
              <a:t>Body Level Three</a:t>
            </a:r>
          </a:p>
          <a:p>
            <a:pPr lvl="3">
              <a:defRPr sz="1800"/>
            </a:pPr>
            <a:r>
              <a:rPr sz="2400" dirty="0"/>
              <a:t>Body Level Four</a:t>
            </a:r>
          </a:p>
          <a:p>
            <a:pPr lvl="4">
              <a:defRPr sz="1800"/>
            </a:pPr>
            <a:r>
              <a:rPr sz="2400" dirty="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553201" y="4870113"/>
            <a:ext cx="1905000" cy="283023"/>
          </a:xfrm>
          <a:prstGeom prst="rect">
            <a:avLst/>
          </a:prstGeom>
          <a:ln w="12700">
            <a:miter lim="400000"/>
          </a:ln>
        </p:spPr>
        <p:txBody>
          <a:bodyPr lIns="54418" tIns="54418" rIns="54418" bIns="54418" anchor="b">
            <a:spAutoFit/>
          </a:bodyPr>
          <a:lstStyle>
            <a:lvl1pPr algn="r" defTabSz="573946">
              <a:defRPr sz="1125">
                <a:solidFill>
                  <a:srgbClr val="FFFFFF"/>
                </a:solidFill>
                <a:latin typeface="+mn-lt"/>
                <a:ea typeface="Tahoma"/>
                <a:cs typeface="Tahoma"/>
                <a:sym typeface="Tahoma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hape 5"/>
          <p:cNvSpPr/>
          <p:nvPr/>
        </p:nvSpPr>
        <p:spPr>
          <a:xfrm>
            <a:off x="467545" y="789552"/>
            <a:ext cx="7128792" cy="1"/>
          </a:xfrm>
          <a:prstGeom prst="line">
            <a:avLst/>
          </a:prstGeom>
          <a:ln w="12700">
            <a:solidFill>
              <a:srgbClr val="94BBE7"/>
            </a:solidFill>
          </a:ln>
          <a:effectLst>
            <a:outerShdw blurRad="101600" dist="12700" dir="2700000" rotWithShape="0">
              <a:srgbClr val="003D62">
                <a:alpha val="20000"/>
              </a:srgbClr>
            </a:outerShdw>
          </a:effectLst>
        </p:spPr>
        <p:txBody>
          <a:bodyPr lIns="40814" tIns="40814" rIns="40814" bIns="40814"/>
          <a:lstStyle/>
          <a:p>
            <a:pPr lvl="0" algn="l" defTabSz="286973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200"/>
          </a:p>
        </p:txBody>
      </p:sp>
      <p:sp>
        <p:nvSpPr>
          <p:cNvPr id="10" name="Rectangle 6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14688" y="4888982"/>
            <a:ext cx="2430270" cy="2411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6526" tIns="38263" rIns="76526" bIns="38263" numCol="1" anchor="b" anchorCtr="0" compatLnSpc="1">
            <a:prstTxWarp prst="textNoShape">
              <a:avLst/>
            </a:prstTxWarp>
          </a:bodyPr>
          <a:lstStyle>
            <a:lvl1pPr algn="ctr">
              <a:defRPr sz="1125" b="0" i="0">
                <a:solidFill>
                  <a:schemeClr val="bg1"/>
                </a:solidFill>
                <a:latin typeface="Helvetica Neue Light"/>
                <a:cs typeface="Helvetica Neue Light"/>
              </a:defRPr>
            </a:lvl1pPr>
          </a:lstStyle>
          <a:p>
            <a:r>
              <a:rPr lang="en-IE"/>
              <a:t>Donation Web App</a:t>
            </a:r>
            <a:endParaRPr lang="en-IE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D65A98AA-8117-B944-BDA4-3E7491F84EE0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645" y="109405"/>
            <a:ext cx="481827" cy="33784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  <p:sldLayoutId id="2147483666" r:id="rId5"/>
    <p:sldLayoutId id="2147483667" r:id="rId6"/>
  </p:sldLayoutIdLst>
  <p:transition spd="med"/>
  <p:hf hdr="0" dt="0"/>
  <p:txStyles>
    <p:titleStyle>
      <a:lvl1pPr>
        <a:defRPr sz="2775">
          <a:latin typeface="Helvetica Neue Light"/>
          <a:ea typeface="Helvetica Neue Light"/>
          <a:cs typeface="Helvetica Neue Light"/>
          <a:sym typeface="Helvetica Neue Light"/>
        </a:defRPr>
      </a:lvl1pPr>
      <a:lvl2pPr>
        <a:defRPr sz="2775">
          <a:latin typeface="Helvetica Neue Light"/>
          <a:ea typeface="Helvetica Neue Light"/>
          <a:cs typeface="Helvetica Neue Light"/>
          <a:sym typeface="Helvetica Neue Light"/>
        </a:defRPr>
      </a:lvl2pPr>
      <a:lvl3pPr>
        <a:defRPr sz="2775">
          <a:latin typeface="Helvetica Neue Light"/>
          <a:ea typeface="Helvetica Neue Light"/>
          <a:cs typeface="Helvetica Neue Light"/>
          <a:sym typeface="Helvetica Neue Light"/>
        </a:defRPr>
      </a:lvl3pPr>
      <a:lvl4pPr>
        <a:defRPr sz="2775">
          <a:latin typeface="Helvetica Neue Light"/>
          <a:ea typeface="Helvetica Neue Light"/>
          <a:cs typeface="Helvetica Neue Light"/>
          <a:sym typeface="Helvetica Neue Light"/>
        </a:defRPr>
      </a:lvl4pPr>
      <a:lvl5pPr>
        <a:defRPr sz="2775">
          <a:latin typeface="Helvetica Neue Light"/>
          <a:ea typeface="Helvetica Neue Light"/>
          <a:cs typeface="Helvetica Neue Light"/>
          <a:sym typeface="Helvetica Neue Light"/>
        </a:defRPr>
      </a:lvl5pPr>
      <a:lvl6pPr indent="286973">
        <a:defRPr sz="2775">
          <a:latin typeface="Helvetica Neue Light"/>
          <a:ea typeface="Helvetica Neue Light"/>
          <a:cs typeface="Helvetica Neue Light"/>
          <a:sym typeface="Helvetica Neue Light"/>
        </a:defRPr>
      </a:lvl6pPr>
      <a:lvl7pPr indent="573946">
        <a:defRPr sz="2775">
          <a:latin typeface="Helvetica Neue Light"/>
          <a:ea typeface="Helvetica Neue Light"/>
          <a:cs typeface="Helvetica Neue Light"/>
          <a:sym typeface="Helvetica Neue Light"/>
        </a:defRPr>
      </a:lvl7pPr>
      <a:lvl8pPr indent="860919">
        <a:defRPr sz="2775">
          <a:latin typeface="Helvetica Neue Light"/>
          <a:ea typeface="Helvetica Neue Light"/>
          <a:cs typeface="Helvetica Neue Light"/>
          <a:sym typeface="Helvetica Neue Light"/>
        </a:defRPr>
      </a:lvl8pPr>
      <a:lvl9pPr indent="1147892">
        <a:defRPr sz="2775">
          <a:latin typeface="Helvetica Neue Light"/>
          <a:ea typeface="Helvetica Neue Light"/>
          <a:cs typeface="Helvetica Neue Light"/>
          <a:sym typeface="Helvetica Neue Light"/>
        </a:defRPr>
      </a:lvl9pPr>
    </p:titleStyle>
    <p:bodyStyle>
      <a:lvl1pPr marL="292097" indent="-292097">
        <a:spcBef>
          <a:spcPts val="377"/>
        </a:spcBef>
        <a:buClr>
          <a:schemeClr val="accent2"/>
        </a:buClr>
        <a:buSzPct val="100000"/>
        <a:buFont typeface="Wingdings" pitchFamily="2" charset="2"/>
        <a:buChar char="q"/>
        <a:defRPr sz="2400">
          <a:latin typeface="Helvetica Neue Light"/>
          <a:ea typeface="Helvetica Neue Light"/>
          <a:cs typeface="Helvetica Neue Light"/>
          <a:sym typeface="Helvetica Neue Light"/>
        </a:defRPr>
      </a:lvl1pPr>
      <a:lvl2pPr marL="570956" indent="-283984">
        <a:spcBef>
          <a:spcPts val="377"/>
        </a:spcBef>
        <a:buClr>
          <a:srgbClr val="008000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2pPr>
      <a:lvl3pPr marL="846570" indent="-272624">
        <a:spcBef>
          <a:spcPts val="377"/>
        </a:spcBef>
        <a:buClr>
          <a:srgbClr val="008000"/>
        </a:buClr>
        <a:buSzPct val="95000"/>
        <a:buFont typeface="Wingdings"/>
        <a:buChar char="⬥"/>
        <a:defRPr sz="2400">
          <a:latin typeface="Helvetica Neue Light"/>
          <a:ea typeface="Helvetica Neue Light"/>
          <a:cs typeface="Helvetica Neue Light"/>
          <a:sym typeface="Helvetica Neue Light"/>
        </a:defRPr>
      </a:lvl3pPr>
      <a:lvl4pPr marL="1163835" indent="-302916">
        <a:spcBef>
          <a:spcPts val="377"/>
        </a:spcBef>
        <a:buClr>
          <a:srgbClr val="008000"/>
        </a:buClr>
        <a:buSzPct val="65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4pPr>
      <a:lvl5pPr marL="1450808" indent="-302916">
        <a:spcBef>
          <a:spcPts val="377"/>
        </a:spcBef>
        <a:buClr>
          <a:srgbClr val="008000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5pPr>
      <a:lvl6pPr marL="1737781" indent="-302916">
        <a:spcBef>
          <a:spcPts val="377"/>
        </a:spcBef>
        <a:buClr>
          <a:srgbClr val="006699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6pPr>
      <a:lvl7pPr marL="2024754" indent="-302916">
        <a:spcBef>
          <a:spcPts val="377"/>
        </a:spcBef>
        <a:buClr>
          <a:srgbClr val="006699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7pPr>
      <a:lvl8pPr marL="2311727" indent="-302916">
        <a:spcBef>
          <a:spcPts val="377"/>
        </a:spcBef>
        <a:buClr>
          <a:srgbClr val="006699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8pPr>
      <a:lvl9pPr marL="2598700" indent="-302916">
        <a:spcBef>
          <a:spcPts val="377"/>
        </a:spcBef>
        <a:buClr>
          <a:srgbClr val="006699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1pPr>
      <a:lvl2pPr indent="286973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2pPr>
      <a:lvl3pPr indent="573946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3pPr>
      <a:lvl4pPr indent="860919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4pPr>
      <a:lvl5pPr indent="1147892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5pPr>
      <a:lvl6pPr indent="1434865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6pPr>
      <a:lvl7pPr indent="1721838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7pPr>
      <a:lvl8pPr indent="2008811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8pPr>
      <a:lvl9pPr indent="2295784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ddrohan@wit.i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donationweb-hdip-server.herokuapp.com/donations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title"/>
          </p:nvPr>
        </p:nvSpPr>
        <p:spPr>
          <a:xfrm>
            <a:off x="626106" y="1645425"/>
            <a:ext cx="7891789" cy="542479"/>
          </a:xfrm>
          <a:prstGeom prst="rect">
            <a:avLst/>
          </a:prstGeom>
        </p:spPr>
        <p:txBody>
          <a:bodyPr/>
          <a:lstStyle>
            <a:lvl1pPr defTabSz="830862"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>
              <a:defRPr sz="1800"/>
            </a:pPr>
            <a:r>
              <a:rPr lang="ga-IE" sz="2400" dirty="0"/>
              <a:t>Mobile Application </a:t>
            </a:r>
            <a:r>
              <a:rPr sz="2400" dirty="0"/>
              <a:t>Development</a:t>
            </a:r>
          </a:p>
        </p:txBody>
      </p:sp>
      <p:sp>
        <p:nvSpPr>
          <p:cNvPr id="76" name="Shape 76"/>
          <p:cNvSpPr>
            <a:spLocks noGrp="1"/>
          </p:cNvSpPr>
          <p:nvPr>
            <p:ph type="body" idx="1"/>
          </p:nvPr>
        </p:nvSpPr>
        <p:spPr>
          <a:xfrm>
            <a:off x="2621372" y="2531567"/>
            <a:ext cx="4061950" cy="1044773"/>
          </a:xfrm>
          <a:prstGeom prst="rect">
            <a:avLst/>
          </a:prstGeom>
        </p:spPr>
        <p:txBody>
          <a:bodyPr/>
          <a:lstStyle/>
          <a:p>
            <a:pPr defTabSz="521511"/>
            <a:r>
              <a:rPr dirty="0"/>
              <a:t>David Drohan (</a:t>
            </a:r>
            <a:r>
              <a:rPr dirty="0">
                <a:solidFill>
                  <a:srgbClr val="006699"/>
                </a:solidFill>
                <a:uFill>
                  <a:solidFill>
                    <a:srgbClr val="006699"/>
                  </a:solidFill>
                </a:uFill>
                <a:hlinkClick r:id="rId2"/>
              </a:rPr>
              <a:t>ddrohan@wit.ie</a:t>
            </a:r>
            <a:r>
              <a:rPr dirty="0"/>
              <a:t>)</a:t>
            </a:r>
            <a:endParaRPr lang="en-IE" dirty="0"/>
          </a:p>
          <a:p>
            <a:pPr defTabSz="521511"/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EA220-9F7D-1742-AE1E-E2730203F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app.put</a:t>
            </a:r>
            <a:r>
              <a:rPr lang="en-US" dirty="0"/>
              <a:t>('/donations/:id', </a:t>
            </a:r>
            <a:r>
              <a:rPr lang="en-US" dirty="0" err="1"/>
              <a:t>donations.editDonation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85BD1-4855-8343-8332-8D81F693D7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10</a:t>
            </a:fld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DE30-D802-2942-B9B6-A0E65E407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37E3EFB-CB28-AC44-9A75-FBCFB4B03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01" y="680400"/>
            <a:ext cx="7001297" cy="43632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EA442F-5D79-3444-94F8-E7C18B7CA0D2}"/>
              </a:ext>
            </a:extLst>
          </p:cNvPr>
          <p:cNvCxnSpPr>
            <a:cxnSpLocks/>
          </p:cNvCxnSpPr>
          <p:nvPr/>
        </p:nvCxnSpPr>
        <p:spPr>
          <a:xfrm flipH="1" flipV="1">
            <a:off x="5803560" y="1821335"/>
            <a:ext cx="963560" cy="324464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46196207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B1FC1AE-D5B5-DF48-827A-B9D4B320AD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01" y="680400"/>
            <a:ext cx="7001297" cy="4363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CEA220-9F7D-1742-AE1E-E2730203F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app.put</a:t>
            </a:r>
            <a:r>
              <a:rPr lang="en-US" dirty="0"/>
              <a:t>('/donations/:id', </a:t>
            </a:r>
            <a:r>
              <a:rPr lang="en-US" dirty="0" err="1"/>
              <a:t>donations.editDonation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85BD1-4855-8343-8332-8D81F693D7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11</a:t>
            </a:fld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DE30-D802-2942-B9B6-A0E65E407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E71C38F-4A6F-0E4C-802E-C6137CBA00C7}"/>
              </a:ext>
            </a:extLst>
          </p:cNvPr>
          <p:cNvCxnSpPr/>
          <p:nvPr/>
        </p:nvCxnSpPr>
        <p:spPr>
          <a:xfrm flipH="1">
            <a:off x="4463845" y="3844414"/>
            <a:ext cx="993058" cy="157316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96970329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EA220-9F7D-1742-AE1E-E2730203F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0"/>
            <a:ext cx="8269493" cy="761815"/>
          </a:xfrm>
        </p:spPr>
        <p:txBody>
          <a:bodyPr/>
          <a:lstStyle/>
          <a:p>
            <a:r>
              <a:rPr lang="en-US" dirty="0" err="1"/>
              <a:t>app.delete</a:t>
            </a:r>
            <a:r>
              <a:rPr lang="en-US" dirty="0"/>
              <a:t>('/donations/:id', </a:t>
            </a:r>
            <a:r>
              <a:rPr lang="en-US" dirty="0" err="1"/>
              <a:t>donations.deleteDonation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85BD1-4855-8343-8332-8D81F693D7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12</a:t>
            </a:fld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DE30-D802-2942-B9B6-A0E65E407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B995B7C-EA21-7C4F-98C0-2C1E02D1A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00" y="680400"/>
            <a:ext cx="7001297" cy="43632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9C0B01E-590A-C748-AEA1-5F6535391C22}"/>
              </a:ext>
            </a:extLst>
          </p:cNvPr>
          <p:cNvCxnSpPr>
            <a:cxnSpLocks/>
          </p:cNvCxnSpPr>
          <p:nvPr/>
        </p:nvCxnSpPr>
        <p:spPr>
          <a:xfrm flipH="1" flipV="1">
            <a:off x="4530282" y="3854247"/>
            <a:ext cx="963560" cy="324464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351B127-9C80-0B4B-BE00-E81983FCC9EF}"/>
              </a:ext>
            </a:extLst>
          </p:cNvPr>
          <p:cNvCxnSpPr>
            <a:cxnSpLocks/>
          </p:cNvCxnSpPr>
          <p:nvPr/>
        </p:nvCxnSpPr>
        <p:spPr>
          <a:xfrm flipH="1" flipV="1">
            <a:off x="5803560" y="1821335"/>
            <a:ext cx="963560" cy="324464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5988605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Introducing Android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IE" dirty="0"/>
              <a:t>References</a:t>
            </a:r>
            <a:endParaRPr dirty="0"/>
          </a:p>
        </p:txBody>
      </p:sp>
      <p:sp>
        <p:nvSpPr>
          <p:cNvPr id="161" name="Body"/>
          <p:cNvSpPr>
            <a:spLocks noGrp="1"/>
          </p:cNvSpPr>
          <p:nvPr>
            <p:ph type="subTitle" sz="quarter" idx="1"/>
          </p:nvPr>
        </p:nvSpPr>
        <p:spPr>
          <a:xfrm>
            <a:off x="849395" y="2636710"/>
            <a:ext cx="7445209" cy="2037417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marL="1119188" indent="-1111250" algn="l"/>
            <a:r>
              <a:rPr lang="en-IE" sz="2800" dirty="0">
                <a:hlinkClick r:id="rId2"/>
              </a:rPr>
              <a:t>https://donationweb-hdip-server.herokuapp.com</a:t>
            </a:r>
            <a:endParaRPr lang="en-IE" sz="2800" dirty="0"/>
          </a:p>
          <a:p>
            <a:pPr marL="1119188" indent="-1111250" algn="l"/>
            <a:endParaRPr lang="en-IE" sz="2800" dirty="0"/>
          </a:p>
          <a:p>
            <a:pPr marL="1119188" indent="-1111250" algn="l"/>
            <a:r>
              <a:rPr lang="en-IE" sz="2800" dirty="0"/>
              <a:t>	</a:t>
            </a:r>
          </a:p>
          <a:p>
            <a:pPr marL="1119188" indent="-1111250" algn="l"/>
            <a:br>
              <a:rPr lang="en-IE" sz="2800" dirty="0"/>
            </a:br>
            <a:endParaRPr lang="en-IE" sz="2800" dirty="0"/>
          </a:p>
          <a:p>
            <a:pPr marL="1119188" indent="-1111250" algn="l"/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12A63B-B287-4EBA-9101-C769DC4B17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021" y="122225"/>
            <a:ext cx="2022359" cy="230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67806"/>
      </p:ext>
    </p:extLst>
  </p:cSld>
  <p:clrMapOvr>
    <a:masterClrMapping/>
  </p:clrMapOvr>
  <p:transition spd="med" advTm="833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8AB67A-4676-434C-B8A8-1C471EE9BB5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E" smtClean="0"/>
              <a:t>14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6290EF-A9EF-CD4B-ABEF-7BC9CEB4D9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B5D656A3-17B0-094F-95F9-35D4A4BC5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010"/>
            <a:ext cx="9144000" cy="451747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907B7EE-E337-CA40-874E-3FAC538D15AA}"/>
              </a:ext>
            </a:extLst>
          </p:cNvPr>
          <p:cNvCxnSpPr>
            <a:cxnSpLocks/>
          </p:cNvCxnSpPr>
          <p:nvPr/>
        </p:nvCxnSpPr>
        <p:spPr>
          <a:xfrm flipH="1" flipV="1">
            <a:off x="6012428" y="847943"/>
            <a:ext cx="663675" cy="1344651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36948426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CEEA231-6D6B-5147-A9A7-1A48939EBD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C390E6-CC43-F74C-B33A-47F17A86127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15</a:t>
            </a:fld>
            <a:endParaRPr lang="en-I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AB67AF-015B-2846-8B7A-3031844DF159}"/>
              </a:ext>
            </a:extLst>
          </p:cNvPr>
          <p:cNvSpPr/>
          <p:nvPr/>
        </p:nvSpPr>
        <p:spPr>
          <a:xfrm>
            <a:off x="11" y="4902399"/>
            <a:ext cx="9143989" cy="241102"/>
          </a:xfrm>
          <a:prstGeom prst="rect">
            <a:avLst/>
          </a:prstGeom>
          <a:solidFill>
            <a:srgbClr val="0E96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F264B2-EA08-474E-B2ED-8D8132085C7C}"/>
              </a:ext>
            </a:extLst>
          </p:cNvPr>
          <p:cNvSpPr/>
          <p:nvPr/>
        </p:nvSpPr>
        <p:spPr>
          <a:xfrm>
            <a:off x="21" y="4867339"/>
            <a:ext cx="9143978" cy="35060"/>
          </a:xfrm>
          <a:prstGeom prst="rect">
            <a:avLst/>
          </a:prstGeom>
          <a:solidFill>
            <a:srgbClr val="FDE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drawing of a face&#10;&#10;Description automatically generated">
            <a:extLst>
              <a:ext uri="{FF2B5EF4-FFF2-40B4-BE49-F238E27FC236}">
                <a16:creationId xmlns:a16="http://schemas.microsoft.com/office/drawing/2014/main" id="{292E7EAF-2823-F14B-8986-270C66A8F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480"/>
            <a:ext cx="9144000" cy="483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41328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/>
        </p:nvSpPr>
        <p:spPr>
          <a:xfrm>
            <a:off x="4117215" y="3129586"/>
            <a:ext cx="892737" cy="6697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521511">
              <a:defRPr sz="34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2550"/>
          </a:p>
        </p:txBody>
      </p:sp>
      <p:sp>
        <p:nvSpPr>
          <p:cNvPr id="81" name="Shape 81"/>
          <p:cNvSpPr/>
          <p:nvPr/>
        </p:nvSpPr>
        <p:spPr>
          <a:xfrm>
            <a:off x="8186846" y="3129586"/>
            <a:ext cx="892737" cy="66972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521511">
              <a:defRPr sz="34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255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3000" dirty="0"/>
            </a:br>
            <a:r>
              <a:rPr lang="en-US" sz="3000" dirty="0"/>
              <a:t>Donation Web App</a:t>
            </a:r>
            <a:br>
              <a:rPr lang="en-US" sz="3000" dirty="0"/>
            </a:br>
            <a:r>
              <a:rPr lang="en-US" sz="3000" dirty="0"/>
              <a:t>Overview</a:t>
            </a: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19B26EA-9B09-2149-B0D5-B076E98A9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406" y="51631"/>
            <a:ext cx="5215364" cy="463840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EA220-9F7D-1742-AE1E-E2730203F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Donation Web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D61C1-83C6-8244-A992-975F69AAB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5536" y="843558"/>
            <a:ext cx="8487207" cy="4299943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Node Web Server </a:t>
            </a:r>
            <a:r>
              <a:rPr lang="en-US" dirty="0"/>
              <a:t>to manage donations made to ‘Homers Presidential Campaign ’</a:t>
            </a:r>
          </a:p>
          <a:p>
            <a:r>
              <a:rPr lang="en-US" dirty="0"/>
              <a:t>App Features (all via RESTful API)</a:t>
            </a:r>
          </a:p>
          <a:p>
            <a:pPr lvl="1"/>
            <a:r>
              <a:rPr lang="en-US" sz="2000" dirty="0"/>
              <a:t>POST payment type, donation amount &amp; message in JSON format</a:t>
            </a:r>
          </a:p>
          <a:p>
            <a:pPr lvl="1"/>
            <a:r>
              <a:rPr lang="en-US" sz="2000" dirty="0"/>
              <a:t>GET a list of donations</a:t>
            </a:r>
          </a:p>
          <a:p>
            <a:pPr lvl="1"/>
            <a:r>
              <a:rPr lang="en-US" sz="2000" dirty="0"/>
              <a:t>GET an individual donation using an ID</a:t>
            </a:r>
          </a:p>
          <a:p>
            <a:pPr lvl="1"/>
            <a:r>
              <a:rPr lang="en-US" sz="2000" dirty="0"/>
              <a:t>DELETE an individual donation using and ID</a:t>
            </a:r>
          </a:p>
          <a:p>
            <a:pPr lvl="1"/>
            <a:r>
              <a:rPr lang="en-US" sz="2000" dirty="0"/>
              <a:t>Upvote a donation via PUT request</a:t>
            </a:r>
          </a:p>
          <a:p>
            <a:endParaRPr lang="en-US" dirty="0"/>
          </a:p>
          <a:p>
            <a:r>
              <a:rPr lang="en-US" dirty="0"/>
              <a:t>Persistence via MongoDB deployed to Heroku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85BD1-4855-8343-8332-8D81F693D7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3</a:t>
            </a:fld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DE30-D802-2942-B9B6-A0E65E407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33660980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EA220-9F7D-1742-AE1E-E2730203F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Donation Web App – ‘routes’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D61C1-83C6-8244-A992-975F69AAB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6101" y="843558"/>
            <a:ext cx="9144000" cy="429994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app.get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('/donations',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donations.findAll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app.get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('/donations/votes',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donations.findTotalVotes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app.get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('/donations/:id',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donations.findOne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app.post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('/donations',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donations.addDonation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app.put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('/donations/:id',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donations.editDonation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app.put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('/donations/:id/vote',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donations.incrementUpvotes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app.delete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('/donations/:id',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donations.deleteDonation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85BD1-4855-8343-8332-8D81F693D7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4</a:t>
            </a:fld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DE30-D802-2942-B9B6-A0E65E407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1332238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EA220-9F7D-1742-AE1E-E2730203F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app.get</a:t>
            </a:r>
            <a:r>
              <a:rPr lang="en-US" dirty="0"/>
              <a:t>('/donations', </a:t>
            </a:r>
            <a:r>
              <a:rPr lang="en-US" dirty="0" err="1"/>
              <a:t>donations.findAll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85BD1-4855-8343-8332-8D81F693D7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5</a:t>
            </a:fld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DE30-D802-2942-B9B6-A0E65E407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3C6EFC6-3C82-E54F-941F-1B7704C87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68" y="681628"/>
            <a:ext cx="6993870" cy="435857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9D4BCD5-7307-5D47-A8B5-2F4FC411DF6E}"/>
              </a:ext>
            </a:extLst>
          </p:cNvPr>
          <p:cNvCxnSpPr/>
          <p:nvPr/>
        </p:nvCxnSpPr>
        <p:spPr>
          <a:xfrm flipH="1">
            <a:off x="4280703" y="2949677"/>
            <a:ext cx="993058" cy="157316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56054243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EA220-9F7D-1742-AE1E-E2730203F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app.get</a:t>
            </a:r>
            <a:r>
              <a:rPr lang="en-US" dirty="0"/>
              <a:t>('/donations/:id', </a:t>
            </a:r>
            <a:r>
              <a:rPr lang="en-US" dirty="0" err="1"/>
              <a:t>donations.findOne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85BD1-4855-8343-8332-8D81F693D7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6</a:t>
            </a:fld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DE30-D802-2942-B9B6-A0E65E407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D3A74D0-FDB4-BE42-8B14-384699734F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34" y="679269"/>
            <a:ext cx="7001450" cy="436329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5A77BA9-990E-9149-B7EC-8B6016986BFF}"/>
              </a:ext>
            </a:extLst>
          </p:cNvPr>
          <p:cNvCxnSpPr>
            <a:cxnSpLocks/>
          </p:cNvCxnSpPr>
          <p:nvPr/>
        </p:nvCxnSpPr>
        <p:spPr>
          <a:xfrm flipH="1" flipV="1">
            <a:off x="5764231" y="1624690"/>
            <a:ext cx="963560" cy="324464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52066819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EA220-9F7D-1742-AE1E-E2730203F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app.post</a:t>
            </a:r>
            <a:r>
              <a:rPr lang="en-US" dirty="0"/>
              <a:t>('/donations',</a:t>
            </a:r>
            <a:r>
              <a:rPr lang="en-US" dirty="0" err="1"/>
              <a:t>donations.addDonation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85BD1-4855-8343-8332-8D81F693D7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7</a:t>
            </a:fld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DE30-D802-2942-B9B6-A0E65E407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AD19F48-32F4-C14E-B18A-00A3AA50F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00" y="680400"/>
            <a:ext cx="7002000" cy="436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33727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EA220-9F7D-1742-AE1E-E2730203F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app.post</a:t>
            </a:r>
            <a:r>
              <a:rPr lang="en-US" dirty="0"/>
              <a:t>('/donations',</a:t>
            </a:r>
            <a:r>
              <a:rPr lang="en-US" dirty="0" err="1"/>
              <a:t>donations.addDonation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85BD1-4855-8343-8332-8D81F693D7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8</a:t>
            </a:fld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DE30-D802-2942-B9B6-A0E65E407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2B23DCB-2FFC-4549-AD56-0F9F67566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29" y="677668"/>
            <a:ext cx="7002001" cy="436363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718D259-FC4A-7C4F-AD5C-FD82AD8DC074}"/>
              </a:ext>
            </a:extLst>
          </p:cNvPr>
          <p:cNvCxnSpPr/>
          <p:nvPr/>
        </p:nvCxnSpPr>
        <p:spPr>
          <a:xfrm flipH="1">
            <a:off x="4429823" y="3844413"/>
            <a:ext cx="993058" cy="157316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89069750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EA220-9F7D-1742-AE1E-E2730203F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app.post</a:t>
            </a:r>
            <a:r>
              <a:rPr lang="en-US" dirty="0"/>
              <a:t>('/donations',</a:t>
            </a:r>
            <a:r>
              <a:rPr lang="en-US" dirty="0" err="1"/>
              <a:t>donations.addDonation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85BD1-4855-8343-8332-8D81F693D7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9</a:t>
            </a:fld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DE30-D802-2942-B9B6-A0E65E407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Donation Web App</a:t>
            </a:r>
            <a:endParaRPr lang="en-IE" dirty="0"/>
          </a:p>
        </p:txBody>
      </p:sp>
      <p:pic>
        <p:nvPicPr>
          <p:cNvPr id="6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526160E-5CF9-2A48-8330-BCE052B1D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00" y="680400"/>
            <a:ext cx="7002000" cy="4363638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F4F447B-1904-E749-AE4E-032C9BAD2151}"/>
              </a:ext>
            </a:extLst>
          </p:cNvPr>
          <p:cNvCxnSpPr/>
          <p:nvPr/>
        </p:nvCxnSpPr>
        <p:spPr>
          <a:xfrm flipH="1">
            <a:off x="4365523" y="4031226"/>
            <a:ext cx="993058" cy="157316"/>
          </a:xfrm>
          <a:prstGeom prst="straightConnector1">
            <a:avLst/>
          </a:prstGeom>
          <a:noFill/>
          <a:ln w="38100" cap="flat">
            <a:solidFill>
              <a:srgbClr val="FF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19518910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20294</TotalTime>
  <Words>312</Words>
  <Application>Microsoft Macintosh PowerPoint</Application>
  <PresentationFormat>On-screen Show (16:9)</PresentationFormat>
  <Paragraphs>58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Avenir Roman</vt:lpstr>
      <vt:lpstr>Calibri</vt:lpstr>
      <vt:lpstr>Courier New</vt:lpstr>
      <vt:lpstr>Helvetica</vt:lpstr>
      <vt:lpstr>Helvetica Light</vt:lpstr>
      <vt:lpstr>Helvetica Neue</vt:lpstr>
      <vt:lpstr>Helvetica Neue Light</vt:lpstr>
      <vt:lpstr>Helvetica Neue UltraLight</vt:lpstr>
      <vt:lpstr>Wingdings</vt:lpstr>
      <vt:lpstr>White</vt:lpstr>
      <vt:lpstr>Mobile Application Development</vt:lpstr>
      <vt:lpstr> Donation Web App Overview</vt:lpstr>
      <vt:lpstr>Donation Web App</vt:lpstr>
      <vt:lpstr>Donation Web App – ‘routes’</vt:lpstr>
      <vt:lpstr>app.get('/donations', donations.findAll)</vt:lpstr>
      <vt:lpstr>app.get('/donations/:id', donations.findOne)</vt:lpstr>
      <vt:lpstr>app.post('/donations',donations.addDonation)</vt:lpstr>
      <vt:lpstr>app.post('/donations',donations.addDonation)</vt:lpstr>
      <vt:lpstr>app.post('/donations',donations.addDonation)</vt:lpstr>
      <vt:lpstr>app.put('/donations/:id', donations.editDonation)</vt:lpstr>
      <vt:lpstr>app.put('/donations/:id', donations.editDonation)</vt:lpstr>
      <vt:lpstr>app.delete('/donations/:id', donations.deleteDonation)</vt:lpstr>
      <vt:lpstr>References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Application Development</dc:title>
  <dc:creator>David Drohan</dc:creator>
  <cp:lastModifiedBy>David Drohan</cp:lastModifiedBy>
  <cp:revision>13</cp:revision>
  <dcterms:created xsi:type="dcterms:W3CDTF">2019-01-29T16:40:14Z</dcterms:created>
  <dcterms:modified xsi:type="dcterms:W3CDTF">2019-10-16T12:21:07Z</dcterms:modified>
</cp:coreProperties>
</file>